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azydog" charset="1" panose="00000000000000000000"/>
      <p:regular r:id="rId17"/>
    </p:embeddedFont>
    <p:embeddedFont>
      <p:font typeface="Blogger" charset="1" panose="02000506030000020004"/>
      <p:regular r:id="rId18"/>
    </p:embeddedFont>
    <p:embeddedFont>
      <p:font typeface="Sree Krushnadevaraya" charset="1" panose="020006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9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6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9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27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9.png" Type="http://schemas.openxmlformats.org/officeDocument/2006/relationships/image"/><Relationship Id="rId8" Target="../media/image22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1.png" Type="http://schemas.openxmlformats.org/officeDocument/2006/relationships/image"/><Relationship Id="rId4" Target="../media/image29.png" Type="http://schemas.openxmlformats.org/officeDocument/2006/relationships/image"/><Relationship Id="rId5" Target="../media/image22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31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9.png" Type="http://schemas.openxmlformats.org/officeDocument/2006/relationships/image"/><Relationship Id="rId8" Target="../media/image22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8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17.png" Type="http://schemas.openxmlformats.org/officeDocument/2006/relationships/image"/><Relationship Id="rId7" Target="../media/image22.png" Type="http://schemas.openxmlformats.org/officeDocument/2006/relationships/image"/><Relationship Id="rId8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143" r="0" b="-641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8334" y="8814668"/>
            <a:ext cx="2966771" cy="2944664"/>
          </a:xfrm>
          <a:custGeom>
            <a:avLst/>
            <a:gdLst/>
            <a:ahLst/>
            <a:cxnLst/>
            <a:rect r="r" b="b" t="t" l="l"/>
            <a:pathLst>
              <a:path h="2944664" w="2966771">
                <a:moveTo>
                  <a:pt x="0" y="0"/>
                </a:moveTo>
                <a:lnTo>
                  <a:pt x="2966771" y="0"/>
                </a:lnTo>
                <a:lnTo>
                  <a:pt x="2966771" y="2944664"/>
                </a:lnTo>
                <a:lnTo>
                  <a:pt x="0" y="294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18395">
            <a:off x="13731232" y="8970505"/>
            <a:ext cx="941784" cy="1925283"/>
          </a:xfrm>
          <a:custGeom>
            <a:avLst/>
            <a:gdLst/>
            <a:ahLst/>
            <a:cxnLst/>
            <a:rect r="r" b="b" t="t" l="l"/>
            <a:pathLst>
              <a:path h="1925283" w="941784">
                <a:moveTo>
                  <a:pt x="0" y="0"/>
                </a:moveTo>
                <a:lnTo>
                  <a:pt x="941785" y="0"/>
                </a:lnTo>
                <a:lnTo>
                  <a:pt x="941785" y="1925283"/>
                </a:lnTo>
                <a:lnTo>
                  <a:pt x="0" y="1925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73730" y="4059555"/>
            <a:ext cx="11940540" cy="1808798"/>
            <a:chOff x="0" y="0"/>
            <a:chExt cx="15920720" cy="2411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5720" y="36830"/>
              <a:ext cx="15828010" cy="2329180"/>
            </a:xfrm>
            <a:custGeom>
              <a:avLst/>
              <a:gdLst/>
              <a:ahLst/>
              <a:cxnLst/>
              <a:rect r="r" b="b" t="t" l="l"/>
              <a:pathLst>
                <a:path h="2329180" w="15828010">
                  <a:moveTo>
                    <a:pt x="618490" y="13970"/>
                  </a:moveTo>
                  <a:cubicBezTo>
                    <a:pt x="2442210" y="71120"/>
                    <a:pt x="3825240" y="59690"/>
                    <a:pt x="4715510" y="88900"/>
                  </a:cubicBezTo>
                  <a:cubicBezTo>
                    <a:pt x="5420360" y="111760"/>
                    <a:pt x="6115050" y="171450"/>
                    <a:pt x="6607810" y="189230"/>
                  </a:cubicBezTo>
                  <a:cubicBezTo>
                    <a:pt x="6922770" y="200660"/>
                    <a:pt x="7061200" y="200660"/>
                    <a:pt x="7382510" y="203200"/>
                  </a:cubicBezTo>
                  <a:cubicBezTo>
                    <a:pt x="7910830" y="208280"/>
                    <a:pt x="8662670" y="207010"/>
                    <a:pt x="9480550" y="201930"/>
                  </a:cubicBezTo>
                  <a:cubicBezTo>
                    <a:pt x="10633710" y="195580"/>
                    <a:pt x="12821920" y="0"/>
                    <a:pt x="13646150" y="160020"/>
                  </a:cubicBezTo>
                  <a:cubicBezTo>
                    <a:pt x="14014450" y="232410"/>
                    <a:pt x="14401800" y="502920"/>
                    <a:pt x="14414500" y="480060"/>
                  </a:cubicBezTo>
                  <a:cubicBezTo>
                    <a:pt x="14425930" y="461010"/>
                    <a:pt x="13967460" y="200660"/>
                    <a:pt x="13978891" y="171450"/>
                  </a:cubicBezTo>
                  <a:cubicBezTo>
                    <a:pt x="13985241" y="156210"/>
                    <a:pt x="14084300" y="177800"/>
                    <a:pt x="14135100" y="190500"/>
                  </a:cubicBezTo>
                  <a:cubicBezTo>
                    <a:pt x="14184630" y="203200"/>
                    <a:pt x="14235430" y="222250"/>
                    <a:pt x="14281150" y="246380"/>
                  </a:cubicBezTo>
                  <a:cubicBezTo>
                    <a:pt x="14326869" y="270510"/>
                    <a:pt x="14371319" y="300990"/>
                    <a:pt x="14410691" y="335280"/>
                  </a:cubicBezTo>
                  <a:cubicBezTo>
                    <a:pt x="14448791" y="369570"/>
                    <a:pt x="14485619" y="410210"/>
                    <a:pt x="14514830" y="453390"/>
                  </a:cubicBezTo>
                  <a:cubicBezTo>
                    <a:pt x="14544041" y="495300"/>
                    <a:pt x="14569441" y="543560"/>
                    <a:pt x="14587219" y="591820"/>
                  </a:cubicBezTo>
                  <a:cubicBezTo>
                    <a:pt x="14606269" y="640080"/>
                    <a:pt x="14618969" y="692150"/>
                    <a:pt x="14625319" y="744220"/>
                  </a:cubicBezTo>
                  <a:cubicBezTo>
                    <a:pt x="14631669" y="796290"/>
                    <a:pt x="14631669" y="849630"/>
                    <a:pt x="14625319" y="901700"/>
                  </a:cubicBezTo>
                  <a:cubicBezTo>
                    <a:pt x="14618969" y="952500"/>
                    <a:pt x="14606269" y="1004570"/>
                    <a:pt x="14587219" y="1054100"/>
                  </a:cubicBezTo>
                  <a:cubicBezTo>
                    <a:pt x="14569441" y="1102360"/>
                    <a:pt x="14544041" y="1149350"/>
                    <a:pt x="14514830" y="1192530"/>
                  </a:cubicBezTo>
                  <a:cubicBezTo>
                    <a:pt x="14485619" y="1235710"/>
                    <a:pt x="14448791" y="1275080"/>
                    <a:pt x="14410691" y="1309370"/>
                  </a:cubicBezTo>
                  <a:cubicBezTo>
                    <a:pt x="14371319" y="1344930"/>
                    <a:pt x="14326869" y="1375410"/>
                    <a:pt x="14281150" y="1399540"/>
                  </a:cubicBezTo>
                  <a:cubicBezTo>
                    <a:pt x="14235430" y="1423670"/>
                    <a:pt x="14184630" y="1442720"/>
                    <a:pt x="14135100" y="1454150"/>
                  </a:cubicBezTo>
                  <a:cubicBezTo>
                    <a:pt x="14084300" y="1466850"/>
                    <a:pt x="14050010" y="1457960"/>
                    <a:pt x="13978891" y="1473200"/>
                  </a:cubicBezTo>
                  <a:cubicBezTo>
                    <a:pt x="13817600" y="1508760"/>
                    <a:pt x="13491210" y="1662430"/>
                    <a:pt x="13202919" y="1724660"/>
                  </a:cubicBezTo>
                  <a:cubicBezTo>
                    <a:pt x="12854940" y="1800860"/>
                    <a:pt x="12368530" y="1827530"/>
                    <a:pt x="12029440" y="1861820"/>
                  </a:cubicBezTo>
                  <a:cubicBezTo>
                    <a:pt x="11769090" y="1887220"/>
                    <a:pt x="11590020" y="1905000"/>
                    <a:pt x="11339830" y="1918970"/>
                  </a:cubicBezTo>
                  <a:cubicBezTo>
                    <a:pt x="11037570" y="1935480"/>
                    <a:pt x="10662920" y="1934210"/>
                    <a:pt x="10344150" y="1948180"/>
                  </a:cubicBezTo>
                  <a:cubicBezTo>
                    <a:pt x="10046970" y="1960880"/>
                    <a:pt x="9815830" y="1983740"/>
                    <a:pt x="9483090" y="1997710"/>
                  </a:cubicBezTo>
                  <a:cubicBezTo>
                    <a:pt x="9027160" y="2018030"/>
                    <a:pt x="8417560" y="2023110"/>
                    <a:pt x="7856220" y="2048510"/>
                  </a:cubicBezTo>
                  <a:cubicBezTo>
                    <a:pt x="7254240" y="2076450"/>
                    <a:pt x="6529070" y="2138680"/>
                    <a:pt x="5985510" y="2162810"/>
                  </a:cubicBezTo>
                  <a:cubicBezTo>
                    <a:pt x="5565140" y="2181860"/>
                    <a:pt x="5312410" y="2184400"/>
                    <a:pt x="4870450" y="2194560"/>
                  </a:cubicBezTo>
                  <a:cubicBezTo>
                    <a:pt x="4222750" y="2207260"/>
                    <a:pt x="3027680" y="2197100"/>
                    <a:pt x="2473960" y="2228850"/>
                  </a:cubicBezTo>
                  <a:cubicBezTo>
                    <a:pt x="2178050" y="2246630"/>
                    <a:pt x="1943100" y="2298700"/>
                    <a:pt x="1795780" y="2298700"/>
                  </a:cubicBezTo>
                  <a:cubicBezTo>
                    <a:pt x="1723390" y="2299970"/>
                    <a:pt x="1686560" y="2294890"/>
                    <a:pt x="1633220" y="2282190"/>
                  </a:cubicBezTo>
                  <a:cubicBezTo>
                    <a:pt x="1581150" y="2270760"/>
                    <a:pt x="1529080" y="2251710"/>
                    <a:pt x="1480820" y="2227580"/>
                  </a:cubicBezTo>
                  <a:cubicBezTo>
                    <a:pt x="1432560" y="2203450"/>
                    <a:pt x="1386840" y="2172970"/>
                    <a:pt x="1346200" y="2138680"/>
                  </a:cubicBezTo>
                  <a:cubicBezTo>
                    <a:pt x="1304290" y="2103120"/>
                    <a:pt x="1267460" y="2062480"/>
                    <a:pt x="1235710" y="2019300"/>
                  </a:cubicBezTo>
                  <a:cubicBezTo>
                    <a:pt x="1203960" y="1974850"/>
                    <a:pt x="1177290" y="1926590"/>
                    <a:pt x="1158240" y="1877060"/>
                  </a:cubicBezTo>
                  <a:cubicBezTo>
                    <a:pt x="1137920" y="1826260"/>
                    <a:pt x="1123950" y="1772920"/>
                    <a:pt x="1116330" y="1719580"/>
                  </a:cubicBezTo>
                  <a:cubicBezTo>
                    <a:pt x="1108710" y="1666240"/>
                    <a:pt x="1107440" y="1610360"/>
                    <a:pt x="1112520" y="1557020"/>
                  </a:cubicBezTo>
                  <a:cubicBezTo>
                    <a:pt x="1118870" y="1503680"/>
                    <a:pt x="1130300" y="1450340"/>
                    <a:pt x="1148080" y="1399540"/>
                  </a:cubicBezTo>
                  <a:cubicBezTo>
                    <a:pt x="1167130" y="1348740"/>
                    <a:pt x="1191260" y="1299210"/>
                    <a:pt x="1221740" y="1253490"/>
                  </a:cubicBezTo>
                  <a:cubicBezTo>
                    <a:pt x="1250950" y="1209040"/>
                    <a:pt x="1287780" y="1167130"/>
                    <a:pt x="1327150" y="1130300"/>
                  </a:cubicBezTo>
                  <a:cubicBezTo>
                    <a:pt x="1366520" y="1094740"/>
                    <a:pt x="1410970" y="1061720"/>
                    <a:pt x="1459230" y="1036320"/>
                  </a:cubicBezTo>
                  <a:cubicBezTo>
                    <a:pt x="1506220" y="1009650"/>
                    <a:pt x="1557020" y="989330"/>
                    <a:pt x="1609090" y="975360"/>
                  </a:cubicBezTo>
                  <a:cubicBezTo>
                    <a:pt x="1661160" y="961390"/>
                    <a:pt x="1684020" y="958850"/>
                    <a:pt x="1770380" y="952500"/>
                  </a:cubicBezTo>
                  <a:cubicBezTo>
                    <a:pt x="2118360" y="929640"/>
                    <a:pt x="3818890" y="976630"/>
                    <a:pt x="4409440" y="974090"/>
                  </a:cubicBezTo>
                  <a:cubicBezTo>
                    <a:pt x="4707890" y="971550"/>
                    <a:pt x="4749800" y="961390"/>
                    <a:pt x="5082540" y="960120"/>
                  </a:cubicBezTo>
                  <a:cubicBezTo>
                    <a:pt x="6029960" y="955040"/>
                    <a:pt x="9041130" y="1009650"/>
                    <a:pt x="10565130" y="1013460"/>
                  </a:cubicBezTo>
                  <a:cubicBezTo>
                    <a:pt x="11653520" y="1017270"/>
                    <a:pt x="12531090" y="1009650"/>
                    <a:pt x="13365480" y="1000760"/>
                  </a:cubicBezTo>
                  <a:cubicBezTo>
                    <a:pt x="14038580" y="993140"/>
                    <a:pt x="14885669" y="947420"/>
                    <a:pt x="15189200" y="970280"/>
                  </a:cubicBezTo>
                  <a:cubicBezTo>
                    <a:pt x="15292071" y="977900"/>
                    <a:pt x="15328900" y="981710"/>
                    <a:pt x="15392400" y="1003300"/>
                  </a:cubicBezTo>
                  <a:cubicBezTo>
                    <a:pt x="15457169" y="1024890"/>
                    <a:pt x="15520671" y="1059180"/>
                    <a:pt x="15574010" y="1099820"/>
                  </a:cubicBezTo>
                  <a:cubicBezTo>
                    <a:pt x="15627350" y="1140460"/>
                    <a:pt x="15678150" y="1192530"/>
                    <a:pt x="15714980" y="1248410"/>
                  </a:cubicBezTo>
                  <a:cubicBezTo>
                    <a:pt x="15753080" y="1305560"/>
                    <a:pt x="15783560" y="1370330"/>
                    <a:pt x="15801341" y="1435100"/>
                  </a:cubicBezTo>
                  <a:cubicBezTo>
                    <a:pt x="15820391" y="1501140"/>
                    <a:pt x="15828010" y="1572260"/>
                    <a:pt x="15824200" y="1639570"/>
                  </a:cubicBezTo>
                  <a:cubicBezTo>
                    <a:pt x="15820391" y="1708150"/>
                    <a:pt x="15805150" y="1778000"/>
                    <a:pt x="15779750" y="1841500"/>
                  </a:cubicBezTo>
                  <a:cubicBezTo>
                    <a:pt x="15754350" y="1903730"/>
                    <a:pt x="15717521" y="1965960"/>
                    <a:pt x="15674341" y="2016760"/>
                  </a:cubicBezTo>
                  <a:cubicBezTo>
                    <a:pt x="15629891" y="2068830"/>
                    <a:pt x="15575280" y="2115820"/>
                    <a:pt x="15516860" y="2150110"/>
                  </a:cubicBezTo>
                  <a:cubicBezTo>
                    <a:pt x="15459710" y="2185670"/>
                    <a:pt x="15392400" y="2212340"/>
                    <a:pt x="15326360" y="2226310"/>
                  </a:cubicBezTo>
                  <a:cubicBezTo>
                    <a:pt x="15260321" y="2240280"/>
                    <a:pt x="15187930" y="2244090"/>
                    <a:pt x="15120619" y="2237740"/>
                  </a:cubicBezTo>
                  <a:cubicBezTo>
                    <a:pt x="15053310" y="2230120"/>
                    <a:pt x="14983460" y="2211070"/>
                    <a:pt x="14922500" y="2181860"/>
                  </a:cubicBezTo>
                  <a:cubicBezTo>
                    <a:pt x="14861541" y="2153920"/>
                    <a:pt x="14801850" y="2113280"/>
                    <a:pt x="14752319" y="2067560"/>
                  </a:cubicBezTo>
                  <a:cubicBezTo>
                    <a:pt x="14702791" y="2020570"/>
                    <a:pt x="14659610" y="1963420"/>
                    <a:pt x="14627860" y="1903730"/>
                  </a:cubicBezTo>
                  <a:cubicBezTo>
                    <a:pt x="14596110" y="1844040"/>
                    <a:pt x="14573250" y="1775460"/>
                    <a:pt x="14561819" y="1708150"/>
                  </a:cubicBezTo>
                  <a:cubicBezTo>
                    <a:pt x="14551660" y="1642110"/>
                    <a:pt x="14551660" y="1569720"/>
                    <a:pt x="14561819" y="1502410"/>
                  </a:cubicBezTo>
                  <a:cubicBezTo>
                    <a:pt x="14573250" y="1436370"/>
                    <a:pt x="14596110" y="1367790"/>
                    <a:pt x="14627860" y="1308100"/>
                  </a:cubicBezTo>
                  <a:cubicBezTo>
                    <a:pt x="14659610" y="1248410"/>
                    <a:pt x="14704060" y="1191260"/>
                    <a:pt x="14752319" y="1144270"/>
                  </a:cubicBezTo>
                  <a:cubicBezTo>
                    <a:pt x="14801850" y="1097280"/>
                    <a:pt x="14861541" y="1056640"/>
                    <a:pt x="14922500" y="1028700"/>
                  </a:cubicBezTo>
                  <a:cubicBezTo>
                    <a:pt x="14984730" y="1000760"/>
                    <a:pt x="15053310" y="981710"/>
                    <a:pt x="15120619" y="974090"/>
                  </a:cubicBezTo>
                  <a:cubicBezTo>
                    <a:pt x="15187930" y="966470"/>
                    <a:pt x="15260319" y="970280"/>
                    <a:pt x="15326360" y="985520"/>
                  </a:cubicBezTo>
                  <a:cubicBezTo>
                    <a:pt x="15392400" y="999490"/>
                    <a:pt x="15459710" y="1026160"/>
                    <a:pt x="15516860" y="1061720"/>
                  </a:cubicBezTo>
                  <a:cubicBezTo>
                    <a:pt x="15575280" y="1096010"/>
                    <a:pt x="15629891" y="1143000"/>
                    <a:pt x="15674341" y="1193800"/>
                  </a:cubicBezTo>
                  <a:cubicBezTo>
                    <a:pt x="15717521" y="1245870"/>
                    <a:pt x="15754350" y="1308100"/>
                    <a:pt x="15779750" y="1370330"/>
                  </a:cubicBezTo>
                  <a:cubicBezTo>
                    <a:pt x="15805150" y="1433830"/>
                    <a:pt x="15820391" y="1503680"/>
                    <a:pt x="15824200" y="1570990"/>
                  </a:cubicBezTo>
                  <a:cubicBezTo>
                    <a:pt x="15828010" y="1639570"/>
                    <a:pt x="15820391" y="1710690"/>
                    <a:pt x="15801341" y="1775460"/>
                  </a:cubicBezTo>
                  <a:cubicBezTo>
                    <a:pt x="15783560" y="1841500"/>
                    <a:pt x="15753080" y="1906270"/>
                    <a:pt x="15714980" y="1962150"/>
                  </a:cubicBezTo>
                  <a:cubicBezTo>
                    <a:pt x="15676880" y="2018030"/>
                    <a:pt x="15627350" y="2070100"/>
                    <a:pt x="15574010" y="2112010"/>
                  </a:cubicBezTo>
                  <a:cubicBezTo>
                    <a:pt x="15520671" y="2152650"/>
                    <a:pt x="15455900" y="2186940"/>
                    <a:pt x="15392400" y="2208530"/>
                  </a:cubicBezTo>
                  <a:cubicBezTo>
                    <a:pt x="15327630" y="2228850"/>
                    <a:pt x="15294610" y="2232660"/>
                    <a:pt x="15189200" y="2241550"/>
                  </a:cubicBezTo>
                  <a:cubicBezTo>
                    <a:pt x="14823441" y="2268220"/>
                    <a:pt x="13590269" y="2212340"/>
                    <a:pt x="12726670" y="2205990"/>
                  </a:cubicBezTo>
                  <a:cubicBezTo>
                    <a:pt x="11769090" y="2198370"/>
                    <a:pt x="10688320" y="2195830"/>
                    <a:pt x="9697720" y="2200910"/>
                  </a:cubicBezTo>
                  <a:cubicBezTo>
                    <a:pt x="8741410" y="2207260"/>
                    <a:pt x="7787641" y="2218690"/>
                    <a:pt x="6879591" y="2239010"/>
                  </a:cubicBezTo>
                  <a:cubicBezTo>
                    <a:pt x="6028690" y="2256790"/>
                    <a:pt x="5161280" y="2297430"/>
                    <a:pt x="4409440" y="2311400"/>
                  </a:cubicBezTo>
                  <a:cubicBezTo>
                    <a:pt x="3779520" y="2322830"/>
                    <a:pt x="3152140" y="2329180"/>
                    <a:pt x="2670810" y="2324100"/>
                  </a:cubicBezTo>
                  <a:cubicBezTo>
                    <a:pt x="2329180" y="2320290"/>
                    <a:pt x="1971040" y="2310130"/>
                    <a:pt x="1795780" y="2298700"/>
                  </a:cubicBezTo>
                  <a:cubicBezTo>
                    <a:pt x="1719580" y="2294890"/>
                    <a:pt x="1686560" y="2294890"/>
                    <a:pt x="1633220" y="2282190"/>
                  </a:cubicBezTo>
                  <a:cubicBezTo>
                    <a:pt x="1581150" y="2270760"/>
                    <a:pt x="1529080" y="2251710"/>
                    <a:pt x="1480820" y="2227580"/>
                  </a:cubicBezTo>
                  <a:cubicBezTo>
                    <a:pt x="1432560" y="2203450"/>
                    <a:pt x="1386840" y="2172970"/>
                    <a:pt x="1346200" y="2138680"/>
                  </a:cubicBezTo>
                  <a:cubicBezTo>
                    <a:pt x="1304290" y="2103120"/>
                    <a:pt x="1267460" y="2062480"/>
                    <a:pt x="1235710" y="2019300"/>
                  </a:cubicBezTo>
                  <a:cubicBezTo>
                    <a:pt x="1203960" y="1974850"/>
                    <a:pt x="1177290" y="1926590"/>
                    <a:pt x="1158240" y="1877060"/>
                  </a:cubicBezTo>
                  <a:cubicBezTo>
                    <a:pt x="1137920" y="1826260"/>
                    <a:pt x="1123950" y="1772920"/>
                    <a:pt x="1116330" y="1719580"/>
                  </a:cubicBezTo>
                  <a:cubicBezTo>
                    <a:pt x="1108710" y="1666240"/>
                    <a:pt x="1107440" y="1611630"/>
                    <a:pt x="1112520" y="1557020"/>
                  </a:cubicBezTo>
                  <a:cubicBezTo>
                    <a:pt x="1118870" y="1503680"/>
                    <a:pt x="1130300" y="1450340"/>
                    <a:pt x="1148080" y="1399540"/>
                  </a:cubicBezTo>
                  <a:cubicBezTo>
                    <a:pt x="1167130" y="1348740"/>
                    <a:pt x="1191260" y="1299210"/>
                    <a:pt x="1221740" y="1254760"/>
                  </a:cubicBezTo>
                  <a:cubicBezTo>
                    <a:pt x="1250950" y="1209040"/>
                    <a:pt x="1287780" y="1167130"/>
                    <a:pt x="1327150" y="1130300"/>
                  </a:cubicBezTo>
                  <a:cubicBezTo>
                    <a:pt x="1366520" y="1094740"/>
                    <a:pt x="1410970" y="1061720"/>
                    <a:pt x="1457960" y="1036320"/>
                  </a:cubicBezTo>
                  <a:cubicBezTo>
                    <a:pt x="1506220" y="1009650"/>
                    <a:pt x="1554480" y="991870"/>
                    <a:pt x="1609090" y="975360"/>
                  </a:cubicBezTo>
                  <a:cubicBezTo>
                    <a:pt x="1671320" y="957580"/>
                    <a:pt x="1725930" y="946150"/>
                    <a:pt x="1814830" y="934720"/>
                  </a:cubicBezTo>
                  <a:cubicBezTo>
                    <a:pt x="1971040" y="916940"/>
                    <a:pt x="2185670" y="913130"/>
                    <a:pt x="2472690" y="909320"/>
                  </a:cubicBezTo>
                  <a:cubicBezTo>
                    <a:pt x="3020060" y="900430"/>
                    <a:pt x="4218940" y="934720"/>
                    <a:pt x="4853940" y="934720"/>
                  </a:cubicBezTo>
                  <a:cubicBezTo>
                    <a:pt x="5276850" y="934720"/>
                    <a:pt x="5455921" y="934720"/>
                    <a:pt x="5909310" y="922020"/>
                  </a:cubicBezTo>
                  <a:cubicBezTo>
                    <a:pt x="6734810" y="896620"/>
                    <a:pt x="8420100" y="816610"/>
                    <a:pt x="9394191" y="755650"/>
                  </a:cubicBezTo>
                  <a:cubicBezTo>
                    <a:pt x="10100310" y="711200"/>
                    <a:pt x="10668000" y="660400"/>
                    <a:pt x="11217910" y="612140"/>
                  </a:cubicBezTo>
                  <a:cubicBezTo>
                    <a:pt x="11672570" y="572770"/>
                    <a:pt x="12104370" y="538480"/>
                    <a:pt x="12463780" y="491490"/>
                  </a:cubicBezTo>
                  <a:cubicBezTo>
                    <a:pt x="12738100" y="455930"/>
                    <a:pt x="12943841" y="422910"/>
                    <a:pt x="13188950" y="372110"/>
                  </a:cubicBezTo>
                  <a:cubicBezTo>
                    <a:pt x="13448030" y="318770"/>
                    <a:pt x="13816330" y="181610"/>
                    <a:pt x="13978891" y="171450"/>
                  </a:cubicBezTo>
                  <a:cubicBezTo>
                    <a:pt x="14050010" y="167640"/>
                    <a:pt x="14084300" y="177800"/>
                    <a:pt x="14135100" y="190500"/>
                  </a:cubicBezTo>
                  <a:cubicBezTo>
                    <a:pt x="14184630" y="203200"/>
                    <a:pt x="14235430" y="222250"/>
                    <a:pt x="14281150" y="246380"/>
                  </a:cubicBezTo>
                  <a:cubicBezTo>
                    <a:pt x="14326871" y="270510"/>
                    <a:pt x="14371321" y="300990"/>
                    <a:pt x="14410691" y="335280"/>
                  </a:cubicBezTo>
                  <a:cubicBezTo>
                    <a:pt x="14448791" y="369570"/>
                    <a:pt x="14485621" y="410210"/>
                    <a:pt x="14514830" y="453390"/>
                  </a:cubicBezTo>
                  <a:cubicBezTo>
                    <a:pt x="14544041" y="495300"/>
                    <a:pt x="14569441" y="543560"/>
                    <a:pt x="14587221" y="591820"/>
                  </a:cubicBezTo>
                  <a:cubicBezTo>
                    <a:pt x="14606271" y="640080"/>
                    <a:pt x="14618971" y="692150"/>
                    <a:pt x="14625321" y="744220"/>
                  </a:cubicBezTo>
                  <a:cubicBezTo>
                    <a:pt x="14631671" y="796290"/>
                    <a:pt x="14631671" y="849630"/>
                    <a:pt x="14625321" y="900430"/>
                  </a:cubicBezTo>
                  <a:cubicBezTo>
                    <a:pt x="14618971" y="952500"/>
                    <a:pt x="14606271" y="1004570"/>
                    <a:pt x="14587221" y="1052830"/>
                  </a:cubicBezTo>
                  <a:cubicBezTo>
                    <a:pt x="14569441" y="1102360"/>
                    <a:pt x="14544041" y="1149350"/>
                    <a:pt x="14514830" y="1192530"/>
                  </a:cubicBezTo>
                  <a:cubicBezTo>
                    <a:pt x="14485621" y="1235710"/>
                    <a:pt x="14448791" y="1275080"/>
                    <a:pt x="14410691" y="1309370"/>
                  </a:cubicBezTo>
                  <a:cubicBezTo>
                    <a:pt x="14371321" y="1344930"/>
                    <a:pt x="14326871" y="1375410"/>
                    <a:pt x="14281150" y="1399540"/>
                  </a:cubicBezTo>
                  <a:cubicBezTo>
                    <a:pt x="14235430" y="1423670"/>
                    <a:pt x="14184630" y="1442720"/>
                    <a:pt x="14135100" y="1454150"/>
                  </a:cubicBezTo>
                  <a:cubicBezTo>
                    <a:pt x="14084300" y="1466850"/>
                    <a:pt x="14039850" y="1473200"/>
                    <a:pt x="13978891" y="1473200"/>
                  </a:cubicBezTo>
                  <a:cubicBezTo>
                    <a:pt x="13888721" y="1474470"/>
                    <a:pt x="13776960" y="1450340"/>
                    <a:pt x="13646150" y="1442720"/>
                  </a:cubicBezTo>
                  <a:cubicBezTo>
                    <a:pt x="13462000" y="1432560"/>
                    <a:pt x="13308330" y="1433830"/>
                    <a:pt x="12975591" y="1427480"/>
                  </a:cubicBezTo>
                  <a:cubicBezTo>
                    <a:pt x="12014200" y="1412240"/>
                    <a:pt x="9084310" y="1409700"/>
                    <a:pt x="7357110" y="1374140"/>
                  </a:cubicBezTo>
                  <a:cubicBezTo>
                    <a:pt x="5878830" y="1343660"/>
                    <a:pt x="4462780" y="1266190"/>
                    <a:pt x="3242310" y="1243330"/>
                  </a:cubicBezTo>
                  <a:cubicBezTo>
                    <a:pt x="2263140" y="1224280"/>
                    <a:pt x="929640" y="1248410"/>
                    <a:pt x="595630" y="1224280"/>
                  </a:cubicBezTo>
                  <a:cubicBezTo>
                    <a:pt x="516890" y="1217930"/>
                    <a:pt x="497840" y="1215390"/>
                    <a:pt x="450850" y="1203960"/>
                  </a:cubicBezTo>
                  <a:cubicBezTo>
                    <a:pt x="403860" y="1191260"/>
                    <a:pt x="358140" y="1172210"/>
                    <a:pt x="314960" y="1149350"/>
                  </a:cubicBezTo>
                  <a:cubicBezTo>
                    <a:pt x="273050" y="1125220"/>
                    <a:pt x="232410" y="1096010"/>
                    <a:pt x="196850" y="1064260"/>
                  </a:cubicBezTo>
                  <a:cubicBezTo>
                    <a:pt x="161290" y="1031240"/>
                    <a:pt x="129540" y="993140"/>
                    <a:pt x="102870" y="952500"/>
                  </a:cubicBezTo>
                  <a:cubicBezTo>
                    <a:pt x="76200" y="913130"/>
                    <a:pt x="53340" y="867410"/>
                    <a:pt x="36830" y="821690"/>
                  </a:cubicBezTo>
                  <a:cubicBezTo>
                    <a:pt x="21590" y="777240"/>
                    <a:pt x="10160" y="727710"/>
                    <a:pt x="5080" y="679450"/>
                  </a:cubicBezTo>
                  <a:cubicBezTo>
                    <a:pt x="0" y="632460"/>
                    <a:pt x="1270" y="581660"/>
                    <a:pt x="7620" y="534670"/>
                  </a:cubicBezTo>
                  <a:cubicBezTo>
                    <a:pt x="15240" y="486410"/>
                    <a:pt x="27940" y="438150"/>
                    <a:pt x="45720" y="393700"/>
                  </a:cubicBezTo>
                  <a:cubicBezTo>
                    <a:pt x="63500" y="347980"/>
                    <a:pt x="87630" y="304800"/>
                    <a:pt x="115570" y="265430"/>
                  </a:cubicBezTo>
                  <a:cubicBezTo>
                    <a:pt x="144780" y="226060"/>
                    <a:pt x="177800" y="189230"/>
                    <a:pt x="214630" y="157480"/>
                  </a:cubicBezTo>
                  <a:cubicBezTo>
                    <a:pt x="251460" y="127000"/>
                    <a:pt x="293370" y="99060"/>
                    <a:pt x="336550" y="77470"/>
                  </a:cubicBezTo>
                  <a:cubicBezTo>
                    <a:pt x="379730" y="55880"/>
                    <a:pt x="426720" y="39370"/>
                    <a:pt x="473710" y="29210"/>
                  </a:cubicBezTo>
                  <a:cubicBezTo>
                    <a:pt x="520700" y="17780"/>
                    <a:pt x="618490" y="13970"/>
                    <a:pt x="618490" y="13970"/>
                  </a:cubicBezTo>
                </a:path>
              </a:pathLst>
            </a:custGeom>
            <a:solidFill>
              <a:srgbClr val="F3DAC2">
                <a:alpha val="4078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884295" y="3156585"/>
            <a:ext cx="634365" cy="782955"/>
            <a:chOff x="0" y="0"/>
            <a:chExt cx="845820" cy="10439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9530" y="48260"/>
              <a:ext cx="755650" cy="949960"/>
            </a:xfrm>
            <a:custGeom>
              <a:avLst/>
              <a:gdLst/>
              <a:ahLst/>
              <a:cxnLst/>
              <a:rect r="r" b="b" t="t" l="l"/>
              <a:pathLst>
                <a:path h="949960" w="755650">
                  <a:moveTo>
                    <a:pt x="525780" y="897890"/>
                  </a:moveTo>
                  <a:cubicBezTo>
                    <a:pt x="41910" y="236220"/>
                    <a:pt x="27940" y="217170"/>
                    <a:pt x="16510" y="186690"/>
                  </a:cubicBezTo>
                  <a:cubicBezTo>
                    <a:pt x="6350" y="160020"/>
                    <a:pt x="1270" y="129540"/>
                    <a:pt x="2540" y="107950"/>
                  </a:cubicBezTo>
                  <a:cubicBezTo>
                    <a:pt x="3810" y="92710"/>
                    <a:pt x="7620" y="82550"/>
                    <a:pt x="15240" y="69850"/>
                  </a:cubicBezTo>
                  <a:cubicBezTo>
                    <a:pt x="26670" y="50800"/>
                    <a:pt x="49530" y="25400"/>
                    <a:pt x="72390" y="13970"/>
                  </a:cubicBezTo>
                  <a:cubicBezTo>
                    <a:pt x="95250" y="3810"/>
                    <a:pt x="127000" y="0"/>
                    <a:pt x="151130" y="5080"/>
                  </a:cubicBezTo>
                  <a:cubicBezTo>
                    <a:pt x="176530" y="10160"/>
                    <a:pt x="204470" y="30480"/>
                    <a:pt x="219710" y="45720"/>
                  </a:cubicBezTo>
                  <a:cubicBezTo>
                    <a:pt x="231140" y="55880"/>
                    <a:pt x="236220" y="64770"/>
                    <a:pt x="241300" y="80010"/>
                  </a:cubicBezTo>
                  <a:cubicBezTo>
                    <a:pt x="247650" y="100330"/>
                    <a:pt x="252730" y="134620"/>
                    <a:pt x="246380" y="158750"/>
                  </a:cubicBezTo>
                  <a:cubicBezTo>
                    <a:pt x="240030" y="182880"/>
                    <a:pt x="222250" y="209550"/>
                    <a:pt x="201930" y="224790"/>
                  </a:cubicBezTo>
                  <a:cubicBezTo>
                    <a:pt x="182880" y="241300"/>
                    <a:pt x="148590" y="248920"/>
                    <a:pt x="127000" y="251460"/>
                  </a:cubicBezTo>
                  <a:cubicBezTo>
                    <a:pt x="111760" y="252730"/>
                    <a:pt x="101600" y="251460"/>
                    <a:pt x="87630" y="245110"/>
                  </a:cubicBezTo>
                  <a:cubicBezTo>
                    <a:pt x="67310" y="237490"/>
                    <a:pt x="38100" y="218440"/>
                    <a:pt x="22860" y="198120"/>
                  </a:cubicBezTo>
                  <a:cubicBezTo>
                    <a:pt x="8890" y="176530"/>
                    <a:pt x="0" y="146050"/>
                    <a:pt x="1270" y="120650"/>
                  </a:cubicBezTo>
                  <a:cubicBezTo>
                    <a:pt x="2540" y="96520"/>
                    <a:pt x="17780" y="64770"/>
                    <a:pt x="30480" y="46990"/>
                  </a:cubicBezTo>
                  <a:cubicBezTo>
                    <a:pt x="39370" y="34290"/>
                    <a:pt x="46990" y="27940"/>
                    <a:pt x="60960" y="20320"/>
                  </a:cubicBezTo>
                  <a:cubicBezTo>
                    <a:pt x="80010" y="11430"/>
                    <a:pt x="113030" y="0"/>
                    <a:pt x="138430" y="2540"/>
                  </a:cubicBezTo>
                  <a:cubicBezTo>
                    <a:pt x="163830" y="5080"/>
                    <a:pt x="186690" y="15240"/>
                    <a:pt x="210820" y="35560"/>
                  </a:cubicBezTo>
                  <a:cubicBezTo>
                    <a:pt x="248920" y="68580"/>
                    <a:pt x="270510" y="135890"/>
                    <a:pt x="321310" y="209550"/>
                  </a:cubicBezTo>
                  <a:cubicBezTo>
                    <a:pt x="414020" y="344170"/>
                    <a:pt x="702310" y="662940"/>
                    <a:pt x="741680" y="773430"/>
                  </a:cubicBezTo>
                  <a:cubicBezTo>
                    <a:pt x="755650" y="812800"/>
                    <a:pt x="753110" y="835660"/>
                    <a:pt x="744220" y="862330"/>
                  </a:cubicBezTo>
                  <a:cubicBezTo>
                    <a:pt x="735330" y="887730"/>
                    <a:pt x="712470" y="916940"/>
                    <a:pt x="688340" y="930910"/>
                  </a:cubicBezTo>
                  <a:cubicBezTo>
                    <a:pt x="664210" y="944880"/>
                    <a:pt x="627380" y="949960"/>
                    <a:pt x="600710" y="944880"/>
                  </a:cubicBezTo>
                  <a:cubicBezTo>
                    <a:pt x="574040" y="939800"/>
                    <a:pt x="525780" y="897890"/>
                    <a:pt x="525780" y="897890"/>
                  </a:cubicBezTo>
                </a:path>
              </a:pathLst>
            </a:custGeom>
            <a:solidFill>
              <a:srgbClr val="8650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603438" y="3324225"/>
            <a:ext cx="427672" cy="675322"/>
            <a:chOff x="0" y="0"/>
            <a:chExt cx="570230" cy="9004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4450" y="50800"/>
              <a:ext cx="477520" cy="800100"/>
            </a:xfrm>
            <a:custGeom>
              <a:avLst/>
              <a:gdLst/>
              <a:ahLst/>
              <a:cxnLst/>
              <a:rect r="r" b="b" t="t" l="l"/>
              <a:pathLst>
                <a:path h="800100" w="477520">
                  <a:moveTo>
                    <a:pt x="16510" y="614680"/>
                  </a:moveTo>
                  <a:cubicBezTo>
                    <a:pt x="147320" y="347980"/>
                    <a:pt x="189230" y="167640"/>
                    <a:pt x="223520" y="97790"/>
                  </a:cubicBezTo>
                  <a:cubicBezTo>
                    <a:pt x="238760" y="64770"/>
                    <a:pt x="246380" y="44450"/>
                    <a:pt x="266700" y="29210"/>
                  </a:cubicBezTo>
                  <a:cubicBezTo>
                    <a:pt x="287020" y="12700"/>
                    <a:pt x="317500" y="1270"/>
                    <a:pt x="342900" y="0"/>
                  </a:cubicBezTo>
                  <a:cubicBezTo>
                    <a:pt x="369570" y="0"/>
                    <a:pt x="401320" y="8890"/>
                    <a:pt x="421640" y="24130"/>
                  </a:cubicBezTo>
                  <a:cubicBezTo>
                    <a:pt x="443230" y="39370"/>
                    <a:pt x="461010" y="69850"/>
                    <a:pt x="469900" y="90170"/>
                  </a:cubicBezTo>
                  <a:cubicBezTo>
                    <a:pt x="476250" y="104140"/>
                    <a:pt x="477520" y="115570"/>
                    <a:pt x="474980" y="130810"/>
                  </a:cubicBezTo>
                  <a:cubicBezTo>
                    <a:pt x="473710" y="152400"/>
                    <a:pt x="459740" y="189230"/>
                    <a:pt x="447040" y="208280"/>
                  </a:cubicBezTo>
                  <a:cubicBezTo>
                    <a:pt x="439420" y="220980"/>
                    <a:pt x="430530" y="228600"/>
                    <a:pt x="416560" y="236220"/>
                  </a:cubicBezTo>
                  <a:cubicBezTo>
                    <a:pt x="397510" y="246380"/>
                    <a:pt x="363220" y="257810"/>
                    <a:pt x="337820" y="255270"/>
                  </a:cubicBezTo>
                  <a:cubicBezTo>
                    <a:pt x="312420" y="254000"/>
                    <a:pt x="281940" y="241300"/>
                    <a:pt x="262890" y="223520"/>
                  </a:cubicBezTo>
                  <a:cubicBezTo>
                    <a:pt x="242570" y="207010"/>
                    <a:pt x="227330" y="177800"/>
                    <a:pt x="222250" y="152400"/>
                  </a:cubicBezTo>
                  <a:cubicBezTo>
                    <a:pt x="217170" y="127000"/>
                    <a:pt x="220980" y="95250"/>
                    <a:pt x="232410" y="71120"/>
                  </a:cubicBezTo>
                  <a:cubicBezTo>
                    <a:pt x="243840" y="48260"/>
                    <a:pt x="271780" y="25400"/>
                    <a:pt x="289560" y="13970"/>
                  </a:cubicBezTo>
                  <a:cubicBezTo>
                    <a:pt x="303530" y="5080"/>
                    <a:pt x="313690" y="2540"/>
                    <a:pt x="330200" y="1270"/>
                  </a:cubicBezTo>
                  <a:cubicBezTo>
                    <a:pt x="351790" y="0"/>
                    <a:pt x="387350" y="3810"/>
                    <a:pt x="410210" y="16510"/>
                  </a:cubicBezTo>
                  <a:cubicBezTo>
                    <a:pt x="433070" y="29210"/>
                    <a:pt x="454660" y="53340"/>
                    <a:pt x="464820" y="77470"/>
                  </a:cubicBezTo>
                  <a:cubicBezTo>
                    <a:pt x="474980" y="100330"/>
                    <a:pt x="476250" y="124460"/>
                    <a:pt x="472440" y="158750"/>
                  </a:cubicBezTo>
                  <a:cubicBezTo>
                    <a:pt x="463550" y="220980"/>
                    <a:pt x="417830" y="328930"/>
                    <a:pt x="382270" y="417830"/>
                  </a:cubicBezTo>
                  <a:cubicBezTo>
                    <a:pt x="342900" y="518160"/>
                    <a:pt x="279400" y="671830"/>
                    <a:pt x="243840" y="728980"/>
                  </a:cubicBezTo>
                  <a:cubicBezTo>
                    <a:pt x="228600" y="751840"/>
                    <a:pt x="220980" y="763270"/>
                    <a:pt x="204470" y="774700"/>
                  </a:cubicBezTo>
                  <a:cubicBezTo>
                    <a:pt x="189230" y="786130"/>
                    <a:pt x="168910" y="796290"/>
                    <a:pt x="148590" y="797560"/>
                  </a:cubicBezTo>
                  <a:cubicBezTo>
                    <a:pt x="121920" y="800100"/>
                    <a:pt x="83820" y="793750"/>
                    <a:pt x="59690" y="777240"/>
                  </a:cubicBezTo>
                  <a:cubicBezTo>
                    <a:pt x="36830" y="762000"/>
                    <a:pt x="13970" y="731520"/>
                    <a:pt x="6350" y="704850"/>
                  </a:cubicBezTo>
                  <a:cubicBezTo>
                    <a:pt x="0" y="676910"/>
                    <a:pt x="16510" y="614680"/>
                    <a:pt x="16510" y="614680"/>
                  </a:cubicBezTo>
                </a:path>
              </a:pathLst>
            </a:custGeom>
            <a:solidFill>
              <a:srgbClr val="8650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3223260" y="3661886"/>
            <a:ext cx="661035" cy="351472"/>
            <a:chOff x="0" y="0"/>
            <a:chExt cx="881380" cy="4686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5720" y="48260"/>
              <a:ext cx="788670" cy="373380"/>
            </a:xfrm>
            <a:custGeom>
              <a:avLst/>
              <a:gdLst/>
              <a:ahLst/>
              <a:cxnLst/>
              <a:rect r="r" b="b" t="t" l="l"/>
              <a:pathLst>
                <a:path h="373380" w="788670">
                  <a:moveTo>
                    <a:pt x="631190" y="369570"/>
                  </a:moveTo>
                  <a:cubicBezTo>
                    <a:pt x="87630" y="254000"/>
                    <a:pt x="67310" y="251460"/>
                    <a:pt x="46990" y="233680"/>
                  </a:cubicBezTo>
                  <a:cubicBezTo>
                    <a:pt x="26670" y="215900"/>
                    <a:pt x="10160" y="185420"/>
                    <a:pt x="5080" y="160020"/>
                  </a:cubicBezTo>
                  <a:cubicBezTo>
                    <a:pt x="0" y="133350"/>
                    <a:pt x="3810" y="100330"/>
                    <a:pt x="15240" y="76200"/>
                  </a:cubicBezTo>
                  <a:cubicBezTo>
                    <a:pt x="26670" y="52070"/>
                    <a:pt x="55880" y="26670"/>
                    <a:pt x="74930" y="15240"/>
                  </a:cubicBezTo>
                  <a:cubicBezTo>
                    <a:pt x="88900" y="6350"/>
                    <a:pt x="99060" y="3810"/>
                    <a:pt x="115570" y="2540"/>
                  </a:cubicBezTo>
                  <a:cubicBezTo>
                    <a:pt x="138430" y="1270"/>
                    <a:pt x="175260" y="5080"/>
                    <a:pt x="199390" y="17780"/>
                  </a:cubicBezTo>
                  <a:cubicBezTo>
                    <a:pt x="222250" y="30480"/>
                    <a:pt x="245110" y="55880"/>
                    <a:pt x="256540" y="80010"/>
                  </a:cubicBezTo>
                  <a:cubicBezTo>
                    <a:pt x="266700" y="104140"/>
                    <a:pt x="267970" y="142240"/>
                    <a:pt x="264160" y="163830"/>
                  </a:cubicBezTo>
                  <a:cubicBezTo>
                    <a:pt x="261620" y="180340"/>
                    <a:pt x="256540" y="190500"/>
                    <a:pt x="247650" y="204470"/>
                  </a:cubicBezTo>
                  <a:cubicBezTo>
                    <a:pt x="233680" y="222250"/>
                    <a:pt x="207010" y="247650"/>
                    <a:pt x="181610" y="257810"/>
                  </a:cubicBezTo>
                  <a:cubicBezTo>
                    <a:pt x="157480" y="266700"/>
                    <a:pt x="123190" y="267970"/>
                    <a:pt x="97790" y="260350"/>
                  </a:cubicBezTo>
                  <a:cubicBezTo>
                    <a:pt x="71120" y="252730"/>
                    <a:pt x="43180" y="228600"/>
                    <a:pt x="27940" y="212090"/>
                  </a:cubicBezTo>
                  <a:cubicBezTo>
                    <a:pt x="17780" y="199390"/>
                    <a:pt x="12700" y="189230"/>
                    <a:pt x="8890" y="173990"/>
                  </a:cubicBezTo>
                  <a:cubicBezTo>
                    <a:pt x="3810" y="151130"/>
                    <a:pt x="1270" y="114300"/>
                    <a:pt x="10160" y="88900"/>
                  </a:cubicBezTo>
                  <a:cubicBezTo>
                    <a:pt x="19050" y="63500"/>
                    <a:pt x="44450" y="36830"/>
                    <a:pt x="62230" y="22860"/>
                  </a:cubicBezTo>
                  <a:cubicBezTo>
                    <a:pt x="74930" y="12700"/>
                    <a:pt x="85090" y="8890"/>
                    <a:pt x="101600" y="5080"/>
                  </a:cubicBezTo>
                  <a:cubicBezTo>
                    <a:pt x="127000" y="0"/>
                    <a:pt x="163830" y="0"/>
                    <a:pt x="199390" y="6350"/>
                  </a:cubicBezTo>
                  <a:cubicBezTo>
                    <a:pt x="246380" y="12700"/>
                    <a:pt x="294640" y="36830"/>
                    <a:pt x="356870" y="52070"/>
                  </a:cubicBezTo>
                  <a:cubicBezTo>
                    <a:pt x="445770" y="73660"/>
                    <a:pt x="618490" y="95250"/>
                    <a:pt x="681990" y="115570"/>
                  </a:cubicBezTo>
                  <a:cubicBezTo>
                    <a:pt x="708660" y="124460"/>
                    <a:pt x="722630" y="127000"/>
                    <a:pt x="737870" y="140970"/>
                  </a:cubicBezTo>
                  <a:cubicBezTo>
                    <a:pt x="756920" y="158750"/>
                    <a:pt x="779780" y="193040"/>
                    <a:pt x="784860" y="220980"/>
                  </a:cubicBezTo>
                  <a:cubicBezTo>
                    <a:pt x="788670" y="248920"/>
                    <a:pt x="781050" y="287020"/>
                    <a:pt x="765810" y="311150"/>
                  </a:cubicBezTo>
                  <a:cubicBezTo>
                    <a:pt x="750570" y="335280"/>
                    <a:pt x="717550" y="358140"/>
                    <a:pt x="693420" y="367030"/>
                  </a:cubicBezTo>
                  <a:cubicBezTo>
                    <a:pt x="673100" y="373380"/>
                    <a:pt x="631190" y="369570"/>
                    <a:pt x="631190" y="369570"/>
                  </a:cubicBezTo>
                </a:path>
              </a:pathLst>
            </a:custGeom>
            <a:solidFill>
              <a:srgbClr val="8650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1623581" y="3939540"/>
            <a:ext cx="3740467" cy="120015"/>
            <a:chOff x="0" y="0"/>
            <a:chExt cx="4987290" cy="1600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19050"/>
              <a:ext cx="4889500" cy="129540"/>
            </a:xfrm>
            <a:custGeom>
              <a:avLst/>
              <a:gdLst/>
              <a:ahLst/>
              <a:cxnLst/>
              <a:rect r="r" b="b" t="t" l="l"/>
              <a:pathLst>
                <a:path h="129540" w="4889500">
                  <a:moveTo>
                    <a:pt x="106680" y="8255"/>
                  </a:moveTo>
                  <a:cubicBezTo>
                    <a:pt x="4558030" y="11430"/>
                    <a:pt x="4697730" y="0"/>
                    <a:pt x="4779010" y="6350"/>
                  </a:cubicBezTo>
                  <a:cubicBezTo>
                    <a:pt x="4812030" y="8890"/>
                    <a:pt x="4829810" y="12065"/>
                    <a:pt x="4845050" y="17145"/>
                  </a:cubicBezTo>
                  <a:cubicBezTo>
                    <a:pt x="4856480" y="20955"/>
                    <a:pt x="4862830" y="25400"/>
                    <a:pt x="4869180" y="29845"/>
                  </a:cubicBezTo>
                  <a:cubicBezTo>
                    <a:pt x="4875530" y="34925"/>
                    <a:pt x="4881880" y="39370"/>
                    <a:pt x="4884420" y="46355"/>
                  </a:cubicBezTo>
                  <a:cubicBezTo>
                    <a:pt x="4888230" y="55245"/>
                    <a:pt x="4888230" y="70485"/>
                    <a:pt x="4880610" y="81280"/>
                  </a:cubicBezTo>
                  <a:cubicBezTo>
                    <a:pt x="4872990" y="91440"/>
                    <a:pt x="4850130" y="102235"/>
                    <a:pt x="4834890" y="107315"/>
                  </a:cubicBezTo>
                  <a:cubicBezTo>
                    <a:pt x="4824730" y="111125"/>
                    <a:pt x="4815840" y="113030"/>
                    <a:pt x="4803140" y="114300"/>
                  </a:cubicBezTo>
                  <a:cubicBezTo>
                    <a:pt x="4784090" y="115570"/>
                    <a:pt x="4751070" y="113665"/>
                    <a:pt x="4733290" y="110490"/>
                  </a:cubicBezTo>
                  <a:cubicBezTo>
                    <a:pt x="4720590" y="107950"/>
                    <a:pt x="4712970" y="104140"/>
                    <a:pt x="4704080" y="100330"/>
                  </a:cubicBezTo>
                  <a:cubicBezTo>
                    <a:pt x="4695190" y="96520"/>
                    <a:pt x="4687570" y="92710"/>
                    <a:pt x="4682490" y="86360"/>
                  </a:cubicBezTo>
                  <a:cubicBezTo>
                    <a:pt x="4674870" y="77470"/>
                    <a:pt x="4669790" y="61595"/>
                    <a:pt x="4671060" y="52070"/>
                  </a:cubicBezTo>
                  <a:cubicBezTo>
                    <a:pt x="4672330" y="45085"/>
                    <a:pt x="4676140" y="40640"/>
                    <a:pt x="4682490" y="34925"/>
                  </a:cubicBezTo>
                  <a:cubicBezTo>
                    <a:pt x="4692650" y="27305"/>
                    <a:pt x="4712970" y="15875"/>
                    <a:pt x="4733290" y="11430"/>
                  </a:cubicBezTo>
                  <a:cubicBezTo>
                    <a:pt x="4753610" y="6350"/>
                    <a:pt x="4784090" y="6350"/>
                    <a:pt x="4803140" y="7620"/>
                  </a:cubicBezTo>
                  <a:cubicBezTo>
                    <a:pt x="4815840" y="8255"/>
                    <a:pt x="4826000" y="10795"/>
                    <a:pt x="4834890" y="13970"/>
                  </a:cubicBezTo>
                  <a:cubicBezTo>
                    <a:pt x="4845050" y="17145"/>
                    <a:pt x="4855210" y="20320"/>
                    <a:pt x="4862830" y="25400"/>
                  </a:cubicBezTo>
                  <a:cubicBezTo>
                    <a:pt x="4872990" y="33020"/>
                    <a:pt x="4886960" y="46990"/>
                    <a:pt x="4888230" y="57785"/>
                  </a:cubicBezTo>
                  <a:cubicBezTo>
                    <a:pt x="4889500" y="68580"/>
                    <a:pt x="4879340" y="83185"/>
                    <a:pt x="4869180" y="91440"/>
                  </a:cubicBezTo>
                  <a:cubicBezTo>
                    <a:pt x="4862830" y="97155"/>
                    <a:pt x="4856480" y="100330"/>
                    <a:pt x="4845050" y="104140"/>
                  </a:cubicBezTo>
                  <a:cubicBezTo>
                    <a:pt x="4829810" y="109220"/>
                    <a:pt x="4812030" y="113030"/>
                    <a:pt x="4779010" y="115570"/>
                  </a:cubicBezTo>
                  <a:cubicBezTo>
                    <a:pt x="4697730" y="121285"/>
                    <a:pt x="4558030" y="110490"/>
                    <a:pt x="4333240" y="108585"/>
                  </a:cubicBezTo>
                  <a:cubicBezTo>
                    <a:pt x="3642360" y="104140"/>
                    <a:pt x="379730" y="129540"/>
                    <a:pt x="106680" y="113030"/>
                  </a:cubicBezTo>
                  <a:cubicBezTo>
                    <a:pt x="77470" y="111125"/>
                    <a:pt x="72390" y="111125"/>
                    <a:pt x="58420" y="107315"/>
                  </a:cubicBezTo>
                  <a:cubicBezTo>
                    <a:pt x="44450" y="103505"/>
                    <a:pt x="30480" y="97790"/>
                    <a:pt x="20320" y="90805"/>
                  </a:cubicBezTo>
                  <a:cubicBezTo>
                    <a:pt x="10160" y="81280"/>
                    <a:pt x="0" y="66040"/>
                    <a:pt x="2540" y="54610"/>
                  </a:cubicBezTo>
                  <a:cubicBezTo>
                    <a:pt x="6350" y="43180"/>
                    <a:pt x="20320" y="29210"/>
                    <a:pt x="38100" y="21590"/>
                  </a:cubicBezTo>
                  <a:cubicBezTo>
                    <a:pt x="54610" y="13970"/>
                    <a:pt x="106680" y="8255"/>
                    <a:pt x="106680" y="8255"/>
                  </a:cubicBezTo>
                </a:path>
              </a:pathLst>
            </a:custGeom>
            <a:solidFill>
              <a:srgbClr val="86504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1360416">
            <a:off x="1333122" y="3013575"/>
            <a:ext cx="1242034" cy="2909840"/>
          </a:xfrm>
          <a:custGeom>
            <a:avLst/>
            <a:gdLst/>
            <a:ahLst/>
            <a:cxnLst/>
            <a:rect r="r" b="b" t="t" l="l"/>
            <a:pathLst>
              <a:path h="2909840" w="1242034">
                <a:moveTo>
                  <a:pt x="0" y="0"/>
                </a:moveTo>
                <a:lnTo>
                  <a:pt x="1242034" y="0"/>
                </a:lnTo>
                <a:lnTo>
                  <a:pt x="1242034" y="2909840"/>
                </a:lnTo>
                <a:lnTo>
                  <a:pt x="0" y="2909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342620" y="8947785"/>
            <a:ext cx="268605" cy="772478"/>
            <a:chOff x="0" y="0"/>
            <a:chExt cx="358140" cy="10299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9530" y="49530"/>
              <a:ext cx="261620" cy="934720"/>
            </a:xfrm>
            <a:custGeom>
              <a:avLst/>
              <a:gdLst/>
              <a:ahLst/>
              <a:cxnLst/>
              <a:rect r="r" b="b" t="t" l="l"/>
              <a:pathLst>
                <a:path h="934720" w="261620">
                  <a:moveTo>
                    <a:pt x="248920" y="104140"/>
                  </a:moveTo>
                  <a:cubicBezTo>
                    <a:pt x="190500" y="279400"/>
                    <a:pt x="167640" y="292100"/>
                    <a:pt x="161290" y="327660"/>
                  </a:cubicBezTo>
                  <a:cubicBezTo>
                    <a:pt x="149860" y="383540"/>
                    <a:pt x="167640" y="481330"/>
                    <a:pt x="182880" y="558800"/>
                  </a:cubicBezTo>
                  <a:cubicBezTo>
                    <a:pt x="198120" y="643890"/>
                    <a:pt x="243840" y="762000"/>
                    <a:pt x="252730" y="816610"/>
                  </a:cubicBezTo>
                  <a:cubicBezTo>
                    <a:pt x="256540" y="840740"/>
                    <a:pt x="261620" y="853440"/>
                    <a:pt x="255270" y="869950"/>
                  </a:cubicBezTo>
                  <a:cubicBezTo>
                    <a:pt x="247650" y="890270"/>
                    <a:pt x="220980" y="918210"/>
                    <a:pt x="200660" y="927100"/>
                  </a:cubicBezTo>
                  <a:cubicBezTo>
                    <a:pt x="184150" y="933450"/>
                    <a:pt x="163830" y="932180"/>
                    <a:pt x="147320" y="927100"/>
                  </a:cubicBezTo>
                  <a:cubicBezTo>
                    <a:pt x="130810" y="920750"/>
                    <a:pt x="113030" y="909320"/>
                    <a:pt x="104140" y="894080"/>
                  </a:cubicBezTo>
                  <a:cubicBezTo>
                    <a:pt x="93980" y="875030"/>
                    <a:pt x="87630" y="836930"/>
                    <a:pt x="96520" y="815340"/>
                  </a:cubicBezTo>
                  <a:cubicBezTo>
                    <a:pt x="105410" y="793750"/>
                    <a:pt x="135890" y="770890"/>
                    <a:pt x="156210" y="764540"/>
                  </a:cubicBezTo>
                  <a:cubicBezTo>
                    <a:pt x="173990" y="759460"/>
                    <a:pt x="194310" y="762000"/>
                    <a:pt x="210820" y="770890"/>
                  </a:cubicBezTo>
                  <a:cubicBezTo>
                    <a:pt x="229870" y="781050"/>
                    <a:pt x="252730" y="812800"/>
                    <a:pt x="257810" y="833120"/>
                  </a:cubicBezTo>
                  <a:cubicBezTo>
                    <a:pt x="261620" y="850900"/>
                    <a:pt x="256540" y="871220"/>
                    <a:pt x="248920" y="886460"/>
                  </a:cubicBezTo>
                  <a:cubicBezTo>
                    <a:pt x="241300" y="901700"/>
                    <a:pt x="224790" y="916940"/>
                    <a:pt x="209550" y="923290"/>
                  </a:cubicBezTo>
                  <a:cubicBezTo>
                    <a:pt x="194310" y="930910"/>
                    <a:pt x="172720" y="934720"/>
                    <a:pt x="156210" y="929640"/>
                  </a:cubicBezTo>
                  <a:cubicBezTo>
                    <a:pt x="134620" y="922020"/>
                    <a:pt x="114300" y="905510"/>
                    <a:pt x="96520" y="877570"/>
                  </a:cubicBezTo>
                  <a:cubicBezTo>
                    <a:pt x="62230" y="824230"/>
                    <a:pt x="33020" y="679450"/>
                    <a:pt x="17780" y="593090"/>
                  </a:cubicBezTo>
                  <a:cubicBezTo>
                    <a:pt x="6350" y="523240"/>
                    <a:pt x="2540" y="454660"/>
                    <a:pt x="1270" y="400050"/>
                  </a:cubicBezTo>
                  <a:cubicBezTo>
                    <a:pt x="1270" y="359410"/>
                    <a:pt x="0" y="336550"/>
                    <a:pt x="10160" y="294640"/>
                  </a:cubicBezTo>
                  <a:cubicBezTo>
                    <a:pt x="26670" y="224790"/>
                    <a:pt x="81280" y="62230"/>
                    <a:pt x="120650" y="22860"/>
                  </a:cubicBezTo>
                  <a:cubicBezTo>
                    <a:pt x="137160" y="6350"/>
                    <a:pt x="153670" y="1270"/>
                    <a:pt x="171450" y="1270"/>
                  </a:cubicBezTo>
                  <a:cubicBezTo>
                    <a:pt x="189230" y="0"/>
                    <a:pt x="210820" y="7620"/>
                    <a:pt x="224790" y="19050"/>
                  </a:cubicBezTo>
                  <a:cubicBezTo>
                    <a:pt x="237490" y="29210"/>
                    <a:pt x="248920" y="50800"/>
                    <a:pt x="252730" y="67310"/>
                  </a:cubicBezTo>
                  <a:cubicBezTo>
                    <a:pt x="255270" y="80010"/>
                    <a:pt x="248920" y="104140"/>
                    <a:pt x="248920" y="10414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4619923" y="9592628"/>
            <a:ext cx="290512" cy="467678"/>
            <a:chOff x="0" y="0"/>
            <a:chExt cx="387350" cy="6235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800" y="48260"/>
              <a:ext cx="288290" cy="525780"/>
            </a:xfrm>
            <a:custGeom>
              <a:avLst/>
              <a:gdLst/>
              <a:ahLst/>
              <a:cxnLst/>
              <a:rect r="r" b="b" t="t" l="l"/>
              <a:pathLst>
                <a:path h="525780" w="288290">
                  <a:moveTo>
                    <a:pt x="146050" y="40640"/>
                  </a:moveTo>
                  <a:cubicBezTo>
                    <a:pt x="287020" y="378460"/>
                    <a:pt x="288290" y="414020"/>
                    <a:pt x="285750" y="441960"/>
                  </a:cubicBezTo>
                  <a:cubicBezTo>
                    <a:pt x="284480" y="462280"/>
                    <a:pt x="280670" y="477520"/>
                    <a:pt x="271780" y="491490"/>
                  </a:cubicBezTo>
                  <a:cubicBezTo>
                    <a:pt x="262890" y="504190"/>
                    <a:pt x="246380" y="515620"/>
                    <a:pt x="231140" y="520700"/>
                  </a:cubicBezTo>
                  <a:cubicBezTo>
                    <a:pt x="215900" y="525780"/>
                    <a:pt x="194310" y="525780"/>
                    <a:pt x="180340" y="520700"/>
                  </a:cubicBezTo>
                  <a:cubicBezTo>
                    <a:pt x="165100" y="515620"/>
                    <a:pt x="148590" y="502920"/>
                    <a:pt x="139700" y="488950"/>
                  </a:cubicBezTo>
                  <a:cubicBezTo>
                    <a:pt x="130810" y="476250"/>
                    <a:pt x="124460" y="457200"/>
                    <a:pt x="127000" y="439420"/>
                  </a:cubicBezTo>
                  <a:cubicBezTo>
                    <a:pt x="129540" y="419100"/>
                    <a:pt x="148590" y="388620"/>
                    <a:pt x="166370" y="375920"/>
                  </a:cubicBezTo>
                  <a:cubicBezTo>
                    <a:pt x="180340" y="367030"/>
                    <a:pt x="199390" y="363220"/>
                    <a:pt x="215900" y="365760"/>
                  </a:cubicBezTo>
                  <a:cubicBezTo>
                    <a:pt x="236220" y="370840"/>
                    <a:pt x="266700" y="391160"/>
                    <a:pt x="276860" y="408940"/>
                  </a:cubicBezTo>
                  <a:cubicBezTo>
                    <a:pt x="285750" y="422910"/>
                    <a:pt x="287020" y="443230"/>
                    <a:pt x="284480" y="459740"/>
                  </a:cubicBezTo>
                  <a:cubicBezTo>
                    <a:pt x="281940" y="474980"/>
                    <a:pt x="271780" y="492760"/>
                    <a:pt x="260350" y="504190"/>
                  </a:cubicBezTo>
                  <a:cubicBezTo>
                    <a:pt x="248920" y="514350"/>
                    <a:pt x="231140" y="524510"/>
                    <a:pt x="213360" y="524510"/>
                  </a:cubicBezTo>
                  <a:cubicBezTo>
                    <a:pt x="193040" y="524510"/>
                    <a:pt x="160020" y="515620"/>
                    <a:pt x="144780" y="496570"/>
                  </a:cubicBezTo>
                  <a:cubicBezTo>
                    <a:pt x="124460" y="469900"/>
                    <a:pt x="135890" y="417830"/>
                    <a:pt x="120650" y="368300"/>
                  </a:cubicBezTo>
                  <a:cubicBezTo>
                    <a:pt x="97790" y="290830"/>
                    <a:pt x="2540" y="139700"/>
                    <a:pt x="0" y="82550"/>
                  </a:cubicBezTo>
                  <a:cubicBezTo>
                    <a:pt x="0" y="58420"/>
                    <a:pt x="7620" y="43180"/>
                    <a:pt x="17780" y="30480"/>
                  </a:cubicBezTo>
                  <a:cubicBezTo>
                    <a:pt x="29210" y="16510"/>
                    <a:pt x="50800" y="6350"/>
                    <a:pt x="66040" y="2540"/>
                  </a:cubicBezTo>
                  <a:cubicBezTo>
                    <a:pt x="78740" y="0"/>
                    <a:pt x="91440" y="1270"/>
                    <a:pt x="102870" y="6350"/>
                  </a:cubicBezTo>
                  <a:cubicBezTo>
                    <a:pt x="118110" y="11430"/>
                    <a:pt x="146050" y="40640"/>
                    <a:pt x="146050" y="4064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5113176" y="4279291"/>
            <a:ext cx="8229444" cy="144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4"/>
              </a:lnSpc>
            </a:pPr>
            <a:r>
              <a:rPr lang="en-US" sz="10004">
                <a:solidFill>
                  <a:srgbClr val="7F5242"/>
                </a:solidFill>
                <a:latin typeface="Lazydog"/>
                <a:ea typeface="Lazydog"/>
                <a:cs typeface="Lazydog"/>
                <a:sym typeface="Lazydog"/>
              </a:rPr>
              <a:t>Group 8888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513408" y="6615878"/>
            <a:ext cx="5544519" cy="4114800"/>
          </a:xfrm>
          <a:custGeom>
            <a:avLst/>
            <a:gdLst/>
            <a:ahLst/>
            <a:cxnLst/>
            <a:rect r="r" b="b" t="t" l="l"/>
            <a:pathLst>
              <a:path h="4114800" w="5544519">
                <a:moveTo>
                  <a:pt x="0" y="0"/>
                </a:moveTo>
                <a:lnTo>
                  <a:pt x="5544518" y="0"/>
                </a:lnTo>
                <a:lnTo>
                  <a:pt x="5544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143" r="0" b="-6414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0939" y="1069658"/>
            <a:ext cx="11024833" cy="2418931"/>
            <a:chOff x="0" y="0"/>
            <a:chExt cx="10992011" cy="2411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566" y="36830"/>
              <a:ext cx="10928003" cy="2329180"/>
            </a:xfrm>
            <a:custGeom>
              <a:avLst/>
              <a:gdLst/>
              <a:ahLst/>
              <a:cxnLst/>
              <a:rect r="r" b="b" t="t" l="l"/>
              <a:pathLst>
                <a:path h="2329180" w="10928003">
                  <a:moveTo>
                    <a:pt x="427019" y="13970"/>
                  </a:moveTo>
                  <a:cubicBezTo>
                    <a:pt x="1686155" y="71120"/>
                    <a:pt x="2641029" y="59690"/>
                    <a:pt x="3255691" y="88900"/>
                  </a:cubicBezTo>
                  <a:cubicBezTo>
                    <a:pt x="3742335" y="111760"/>
                    <a:pt x="4221964" y="171450"/>
                    <a:pt x="4562176" y="189230"/>
                  </a:cubicBezTo>
                  <a:cubicBezTo>
                    <a:pt x="4779631" y="200660"/>
                    <a:pt x="4875207" y="200660"/>
                    <a:pt x="5097046" y="203200"/>
                  </a:cubicBezTo>
                  <a:cubicBezTo>
                    <a:pt x="5461809" y="208280"/>
                    <a:pt x="5980896" y="207010"/>
                    <a:pt x="6545577" y="201930"/>
                  </a:cubicBezTo>
                  <a:cubicBezTo>
                    <a:pt x="7341745" y="195580"/>
                    <a:pt x="8852533" y="0"/>
                    <a:pt x="9421599" y="160020"/>
                  </a:cubicBezTo>
                  <a:cubicBezTo>
                    <a:pt x="9675881" y="232410"/>
                    <a:pt x="9943316" y="502920"/>
                    <a:pt x="9952084" y="480060"/>
                  </a:cubicBezTo>
                  <a:cubicBezTo>
                    <a:pt x="9959976" y="461010"/>
                    <a:pt x="9643439" y="200660"/>
                    <a:pt x="9651331" y="171450"/>
                  </a:cubicBezTo>
                  <a:cubicBezTo>
                    <a:pt x="9655715" y="156210"/>
                    <a:pt x="9724107" y="177800"/>
                    <a:pt x="9759181" y="190500"/>
                  </a:cubicBezTo>
                  <a:cubicBezTo>
                    <a:pt x="9793377" y="203200"/>
                    <a:pt x="9828451" y="222250"/>
                    <a:pt x="9860016" y="246380"/>
                  </a:cubicBezTo>
                  <a:cubicBezTo>
                    <a:pt x="9891583" y="270510"/>
                    <a:pt x="9922271" y="300990"/>
                    <a:pt x="9949454" y="335280"/>
                  </a:cubicBezTo>
                  <a:cubicBezTo>
                    <a:pt x="9975760" y="369570"/>
                    <a:pt x="10001187" y="410210"/>
                    <a:pt x="10021354" y="453390"/>
                  </a:cubicBezTo>
                  <a:cubicBezTo>
                    <a:pt x="10041522" y="495300"/>
                    <a:pt x="10059059" y="543560"/>
                    <a:pt x="10071334" y="591820"/>
                  </a:cubicBezTo>
                  <a:cubicBezTo>
                    <a:pt x="10084486" y="640080"/>
                    <a:pt x="10093255" y="692150"/>
                    <a:pt x="10097639" y="744220"/>
                  </a:cubicBezTo>
                  <a:cubicBezTo>
                    <a:pt x="10102023" y="796290"/>
                    <a:pt x="10102023" y="849630"/>
                    <a:pt x="10097639" y="901700"/>
                  </a:cubicBezTo>
                  <a:cubicBezTo>
                    <a:pt x="10093255" y="952500"/>
                    <a:pt x="10084486" y="1004570"/>
                    <a:pt x="10071334" y="1054100"/>
                  </a:cubicBezTo>
                  <a:cubicBezTo>
                    <a:pt x="10059059" y="1102360"/>
                    <a:pt x="10041522" y="1149350"/>
                    <a:pt x="10021354" y="1192530"/>
                  </a:cubicBezTo>
                  <a:cubicBezTo>
                    <a:pt x="10001187" y="1235710"/>
                    <a:pt x="9975760" y="1275080"/>
                    <a:pt x="9949454" y="1309370"/>
                  </a:cubicBezTo>
                  <a:cubicBezTo>
                    <a:pt x="9922271" y="1344930"/>
                    <a:pt x="9891583" y="1375410"/>
                    <a:pt x="9860016" y="1399540"/>
                  </a:cubicBezTo>
                  <a:cubicBezTo>
                    <a:pt x="9828451" y="1423670"/>
                    <a:pt x="9793377" y="1442720"/>
                    <a:pt x="9759181" y="1454150"/>
                  </a:cubicBezTo>
                  <a:cubicBezTo>
                    <a:pt x="9724107" y="1466850"/>
                    <a:pt x="9700433" y="1457960"/>
                    <a:pt x="9651331" y="1473200"/>
                  </a:cubicBezTo>
                  <a:cubicBezTo>
                    <a:pt x="9539971" y="1508760"/>
                    <a:pt x="9314626" y="1662430"/>
                    <a:pt x="9115583" y="1724660"/>
                  </a:cubicBezTo>
                  <a:cubicBezTo>
                    <a:pt x="8875330" y="1800860"/>
                    <a:pt x="8539502" y="1827530"/>
                    <a:pt x="8305387" y="1861820"/>
                  </a:cubicBezTo>
                  <a:cubicBezTo>
                    <a:pt x="8125636" y="1887220"/>
                    <a:pt x="8002002" y="1905000"/>
                    <a:pt x="7829265" y="1918970"/>
                  </a:cubicBezTo>
                  <a:cubicBezTo>
                    <a:pt x="7620579" y="1935480"/>
                    <a:pt x="7361912" y="1934210"/>
                    <a:pt x="7141826" y="1948180"/>
                  </a:cubicBezTo>
                  <a:cubicBezTo>
                    <a:pt x="6936647" y="1960880"/>
                    <a:pt x="6777063" y="1983740"/>
                    <a:pt x="6547332" y="1997710"/>
                  </a:cubicBezTo>
                  <a:cubicBezTo>
                    <a:pt x="6232548" y="2018030"/>
                    <a:pt x="5811667" y="2023110"/>
                    <a:pt x="5424105" y="2048510"/>
                  </a:cubicBezTo>
                  <a:cubicBezTo>
                    <a:pt x="5008485" y="2076450"/>
                    <a:pt x="4507812" y="2138680"/>
                    <a:pt x="4132526" y="2162810"/>
                  </a:cubicBezTo>
                  <a:cubicBezTo>
                    <a:pt x="3842294" y="2181860"/>
                    <a:pt x="3667804" y="2184400"/>
                    <a:pt x="3362664" y="2194560"/>
                  </a:cubicBezTo>
                  <a:cubicBezTo>
                    <a:pt x="2915478" y="2207260"/>
                    <a:pt x="2090376" y="2197100"/>
                    <a:pt x="1708076" y="2228850"/>
                  </a:cubicBezTo>
                  <a:cubicBezTo>
                    <a:pt x="1503773" y="2246630"/>
                    <a:pt x="1341559" y="2298700"/>
                    <a:pt x="1239846" y="2298700"/>
                  </a:cubicBezTo>
                  <a:cubicBezTo>
                    <a:pt x="1189866" y="2299970"/>
                    <a:pt x="1164438" y="2294890"/>
                    <a:pt x="1127611" y="2282190"/>
                  </a:cubicBezTo>
                  <a:cubicBezTo>
                    <a:pt x="1091660" y="2270760"/>
                    <a:pt x="1055710" y="2251710"/>
                    <a:pt x="1022390" y="2227580"/>
                  </a:cubicBezTo>
                  <a:cubicBezTo>
                    <a:pt x="989071" y="2203450"/>
                    <a:pt x="957504" y="2172970"/>
                    <a:pt x="929446" y="2138680"/>
                  </a:cubicBezTo>
                  <a:cubicBezTo>
                    <a:pt x="900510" y="2103120"/>
                    <a:pt x="875082" y="2062480"/>
                    <a:pt x="853161" y="2019300"/>
                  </a:cubicBezTo>
                  <a:cubicBezTo>
                    <a:pt x="831240" y="1974850"/>
                    <a:pt x="812827" y="1926590"/>
                    <a:pt x="799674" y="1877060"/>
                  </a:cubicBezTo>
                  <a:cubicBezTo>
                    <a:pt x="785645" y="1826260"/>
                    <a:pt x="776000" y="1772920"/>
                    <a:pt x="770738" y="1719580"/>
                  </a:cubicBezTo>
                  <a:cubicBezTo>
                    <a:pt x="765477" y="1666240"/>
                    <a:pt x="764601" y="1610360"/>
                    <a:pt x="768108" y="1557020"/>
                  </a:cubicBezTo>
                  <a:cubicBezTo>
                    <a:pt x="772492" y="1503680"/>
                    <a:pt x="780384" y="1450340"/>
                    <a:pt x="792659" y="1399540"/>
                  </a:cubicBezTo>
                  <a:cubicBezTo>
                    <a:pt x="805812" y="1348740"/>
                    <a:pt x="822472" y="1299210"/>
                    <a:pt x="843516" y="1253490"/>
                  </a:cubicBezTo>
                  <a:cubicBezTo>
                    <a:pt x="863683" y="1209040"/>
                    <a:pt x="889111" y="1167130"/>
                    <a:pt x="916293" y="1130300"/>
                  </a:cubicBezTo>
                  <a:cubicBezTo>
                    <a:pt x="943475" y="1094740"/>
                    <a:pt x="974164" y="1061720"/>
                    <a:pt x="1007484" y="1036320"/>
                  </a:cubicBezTo>
                  <a:cubicBezTo>
                    <a:pt x="1039927" y="1009650"/>
                    <a:pt x="1075000" y="989330"/>
                    <a:pt x="1110951" y="975360"/>
                  </a:cubicBezTo>
                  <a:cubicBezTo>
                    <a:pt x="1146901" y="961390"/>
                    <a:pt x="1162684" y="958850"/>
                    <a:pt x="1222309" y="952500"/>
                  </a:cubicBezTo>
                  <a:cubicBezTo>
                    <a:pt x="1462562" y="929640"/>
                    <a:pt x="2636645" y="976630"/>
                    <a:pt x="3044373" y="974090"/>
                  </a:cubicBezTo>
                  <a:cubicBezTo>
                    <a:pt x="3250430" y="971550"/>
                    <a:pt x="3279365" y="961390"/>
                    <a:pt x="3509096" y="960120"/>
                  </a:cubicBezTo>
                  <a:cubicBezTo>
                    <a:pt x="4163216" y="955040"/>
                    <a:pt x="6242193" y="1009650"/>
                    <a:pt x="7294395" y="1013460"/>
                  </a:cubicBezTo>
                  <a:cubicBezTo>
                    <a:pt x="8045844" y="1017270"/>
                    <a:pt x="8651737" y="1009650"/>
                    <a:pt x="9227818" y="1000760"/>
                  </a:cubicBezTo>
                  <a:cubicBezTo>
                    <a:pt x="9692541" y="993140"/>
                    <a:pt x="10277390" y="947420"/>
                    <a:pt x="10486954" y="970280"/>
                  </a:cubicBezTo>
                  <a:cubicBezTo>
                    <a:pt x="10557978" y="977900"/>
                    <a:pt x="10583406" y="981710"/>
                    <a:pt x="10627248" y="1003300"/>
                  </a:cubicBezTo>
                  <a:cubicBezTo>
                    <a:pt x="10671966" y="1024890"/>
                    <a:pt x="10715809" y="1059180"/>
                    <a:pt x="10752635" y="1099820"/>
                  </a:cubicBezTo>
                  <a:cubicBezTo>
                    <a:pt x="10789463" y="1140460"/>
                    <a:pt x="10824536" y="1192530"/>
                    <a:pt x="10849964" y="1248410"/>
                  </a:cubicBezTo>
                  <a:cubicBezTo>
                    <a:pt x="10876269" y="1305560"/>
                    <a:pt x="10897313" y="1370330"/>
                    <a:pt x="10909589" y="1435100"/>
                  </a:cubicBezTo>
                  <a:cubicBezTo>
                    <a:pt x="10922742" y="1501140"/>
                    <a:pt x="10928003" y="1572260"/>
                    <a:pt x="10925372" y="1639570"/>
                  </a:cubicBezTo>
                  <a:cubicBezTo>
                    <a:pt x="10922742" y="1708150"/>
                    <a:pt x="10912219" y="1778000"/>
                    <a:pt x="10894683" y="1841500"/>
                  </a:cubicBezTo>
                  <a:cubicBezTo>
                    <a:pt x="10877146" y="1903730"/>
                    <a:pt x="10851719" y="1965960"/>
                    <a:pt x="10821906" y="2016760"/>
                  </a:cubicBezTo>
                  <a:cubicBezTo>
                    <a:pt x="10791217" y="2068830"/>
                    <a:pt x="10753512" y="2115820"/>
                    <a:pt x="10713178" y="2150110"/>
                  </a:cubicBezTo>
                  <a:cubicBezTo>
                    <a:pt x="10673720" y="2185670"/>
                    <a:pt x="10627248" y="2212340"/>
                    <a:pt x="10581653" y="2226310"/>
                  </a:cubicBezTo>
                  <a:cubicBezTo>
                    <a:pt x="10536058" y="2240280"/>
                    <a:pt x="10486077" y="2244090"/>
                    <a:pt x="10439605" y="2237740"/>
                  </a:cubicBezTo>
                  <a:cubicBezTo>
                    <a:pt x="10393133" y="2230120"/>
                    <a:pt x="10344907" y="2211070"/>
                    <a:pt x="10302819" y="2181860"/>
                  </a:cubicBezTo>
                  <a:cubicBezTo>
                    <a:pt x="10260731" y="2153920"/>
                    <a:pt x="10219519" y="2113280"/>
                    <a:pt x="10185322" y="2067560"/>
                  </a:cubicBezTo>
                  <a:cubicBezTo>
                    <a:pt x="10151126" y="2020570"/>
                    <a:pt x="10121314" y="1963420"/>
                    <a:pt x="10099393" y="1903730"/>
                  </a:cubicBezTo>
                  <a:cubicBezTo>
                    <a:pt x="10077472" y="1844040"/>
                    <a:pt x="10061688" y="1775460"/>
                    <a:pt x="10053797" y="1708150"/>
                  </a:cubicBezTo>
                  <a:cubicBezTo>
                    <a:pt x="10046783" y="1642110"/>
                    <a:pt x="10046783" y="1569720"/>
                    <a:pt x="10053797" y="1502410"/>
                  </a:cubicBezTo>
                  <a:cubicBezTo>
                    <a:pt x="10061688" y="1436370"/>
                    <a:pt x="10077472" y="1367790"/>
                    <a:pt x="10099393" y="1308100"/>
                  </a:cubicBezTo>
                  <a:cubicBezTo>
                    <a:pt x="10121314" y="1248410"/>
                    <a:pt x="10152003" y="1191260"/>
                    <a:pt x="10185322" y="1144270"/>
                  </a:cubicBezTo>
                  <a:cubicBezTo>
                    <a:pt x="10219519" y="1097280"/>
                    <a:pt x="10260731" y="1056640"/>
                    <a:pt x="10302819" y="1028700"/>
                  </a:cubicBezTo>
                  <a:cubicBezTo>
                    <a:pt x="10345784" y="1000760"/>
                    <a:pt x="10393133" y="981710"/>
                    <a:pt x="10439605" y="974090"/>
                  </a:cubicBezTo>
                  <a:cubicBezTo>
                    <a:pt x="10486077" y="966470"/>
                    <a:pt x="10536056" y="970280"/>
                    <a:pt x="10581653" y="985520"/>
                  </a:cubicBezTo>
                  <a:cubicBezTo>
                    <a:pt x="10627248" y="999490"/>
                    <a:pt x="10673720" y="1026160"/>
                    <a:pt x="10713178" y="1061720"/>
                  </a:cubicBezTo>
                  <a:cubicBezTo>
                    <a:pt x="10753512" y="1096010"/>
                    <a:pt x="10791217" y="1143000"/>
                    <a:pt x="10821906" y="1193800"/>
                  </a:cubicBezTo>
                  <a:cubicBezTo>
                    <a:pt x="10851719" y="1245870"/>
                    <a:pt x="10877146" y="1308100"/>
                    <a:pt x="10894683" y="1370330"/>
                  </a:cubicBezTo>
                  <a:cubicBezTo>
                    <a:pt x="10912219" y="1433830"/>
                    <a:pt x="10922742" y="1503680"/>
                    <a:pt x="10925372" y="1570990"/>
                  </a:cubicBezTo>
                  <a:cubicBezTo>
                    <a:pt x="10928003" y="1639570"/>
                    <a:pt x="10922742" y="1710690"/>
                    <a:pt x="10909589" y="1775460"/>
                  </a:cubicBezTo>
                  <a:cubicBezTo>
                    <a:pt x="10897313" y="1841500"/>
                    <a:pt x="10876269" y="1906270"/>
                    <a:pt x="10849964" y="1962150"/>
                  </a:cubicBezTo>
                  <a:cubicBezTo>
                    <a:pt x="10823659" y="2018030"/>
                    <a:pt x="10789463" y="2070100"/>
                    <a:pt x="10752635" y="2112010"/>
                  </a:cubicBezTo>
                  <a:cubicBezTo>
                    <a:pt x="10715809" y="2152650"/>
                    <a:pt x="10671089" y="2186940"/>
                    <a:pt x="10627248" y="2208530"/>
                  </a:cubicBezTo>
                  <a:cubicBezTo>
                    <a:pt x="10582530" y="2228850"/>
                    <a:pt x="10559732" y="2232660"/>
                    <a:pt x="10486954" y="2241550"/>
                  </a:cubicBezTo>
                  <a:cubicBezTo>
                    <a:pt x="10234426" y="2268220"/>
                    <a:pt x="9383017" y="2212340"/>
                    <a:pt x="8786770" y="2205990"/>
                  </a:cubicBezTo>
                  <a:cubicBezTo>
                    <a:pt x="8125636" y="2198370"/>
                    <a:pt x="7379449" y="2195830"/>
                    <a:pt x="6695517" y="2200910"/>
                  </a:cubicBezTo>
                  <a:cubicBezTo>
                    <a:pt x="6035260" y="2207260"/>
                    <a:pt x="5376757" y="2218690"/>
                    <a:pt x="4749819" y="2239010"/>
                  </a:cubicBezTo>
                  <a:cubicBezTo>
                    <a:pt x="4162339" y="2256790"/>
                    <a:pt x="3563460" y="2297430"/>
                    <a:pt x="3044374" y="2311400"/>
                  </a:cubicBezTo>
                  <a:cubicBezTo>
                    <a:pt x="2609463" y="2322830"/>
                    <a:pt x="2176306" y="2329180"/>
                    <a:pt x="1843986" y="2324100"/>
                  </a:cubicBezTo>
                  <a:cubicBezTo>
                    <a:pt x="1608117" y="2320290"/>
                    <a:pt x="1360849" y="2310130"/>
                    <a:pt x="1239846" y="2298700"/>
                  </a:cubicBezTo>
                  <a:cubicBezTo>
                    <a:pt x="1187236" y="2294890"/>
                    <a:pt x="1164438" y="2294890"/>
                    <a:pt x="1127611" y="2282190"/>
                  </a:cubicBezTo>
                  <a:cubicBezTo>
                    <a:pt x="1091661" y="2270760"/>
                    <a:pt x="1055710" y="2251710"/>
                    <a:pt x="1022391" y="2227580"/>
                  </a:cubicBezTo>
                  <a:cubicBezTo>
                    <a:pt x="989071" y="2203450"/>
                    <a:pt x="957505" y="2172970"/>
                    <a:pt x="929446" y="2138680"/>
                  </a:cubicBezTo>
                  <a:cubicBezTo>
                    <a:pt x="900511" y="2103120"/>
                    <a:pt x="875082" y="2062480"/>
                    <a:pt x="853161" y="2019300"/>
                  </a:cubicBezTo>
                  <a:cubicBezTo>
                    <a:pt x="831240" y="1974850"/>
                    <a:pt x="812827" y="1926590"/>
                    <a:pt x="799674" y="1877060"/>
                  </a:cubicBezTo>
                  <a:cubicBezTo>
                    <a:pt x="785645" y="1826260"/>
                    <a:pt x="776000" y="1772920"/>
                    <a:pt x="770739" y="1719580"/>
                  </a:cubicBezTo>
                  <a:cubicBezTo>
                    <a:pt x="765478" y="1666240"/>
                    <a:pt x="764601" y="1611630"/>
                    <a:pt x="768108" y="1557020"/>
                  </a:cubicBezTo>
                  <a:cubicBezTo>
                    <a:pt x="772493" y="1503680"/>
                    <a:pt x="780384" y="1450340"/>
                    <a:pt x="792660" y="1399540"/>
                  </a:cubicBezTo>
                  <a:cubicBezTo>
                    <a:pt x="805812" y="1348740"/>
                    <a:pt x="822472" y="1299210"/>
                    <a:pt x="843516" y="1254760"/>
                  </a:cubicBezTo>
                  <a:cubicBezTo>
                    <a:pt x="863683" y="1209040"/>
                    <a:pt x="889112" y="1167130"/>
                    <a:pt x="916294" y="1130300"/>
                  </a:cubicBezTo>
                  <a:cubicBezTo>
                    <a:pt x="943475" y="1094740"/>
                    <a:pt x="974165" y="1061720"/>
                    <a:pt x="1006608" y="1036320"/>
                  </a:cubicBezTo>
                  <a:cubicBezTo>
                    <a:pt x="1039927" y="1009650"/>
                    <a:pt x="1073247" y="991870"/>
                    <a:pt x="1110951" y="975360"/>
                  </a:cubicBezTo>
                  <a:cubicBezTo>
                    <a:pt x="1153916" y="957580"/>
                    <a:pt x="1191620" y="946150"/>
                    <a:pt x="1252999" y="934720"/>
                  </a:cubicBezTo>
                  <a:cubicBezTo>
                    <a:pt x="1360849" y="916940"/>
                    <a:pt x="1509034" y="913130"/>
                    <a:pt x="1707199" y="909320"/>
                  </a:cubicBezTo>
                  <a:cubicBezTo>
                    <a:pt x="2085115" y="900430"/>
                    <a:pt x="2912848" y="934720"/>
                    <a:pt x="3351266" y="934720"/>
                  </a:cubicBezTo>
                  <a:cubicBezTo>
                    <a:pt x="3643252" y="934720"/>
                    <a:pt x="3766886" y="934720"/>
                    <a:pt x="4079916" y="922020"/>
                  </a:cubicBezTo>
                  <a:cubicBezTo>
                    <a:pt x="4649859" y="896620"/>
                    <a:pt x="5813421" y="816610"/>
                    <a:pt x="6485954" y="755650"/>
                  </a:cubicBezTo>
                  <a:cubicBezTo>
                    <a:pt x="6973474" y="711200"/>
                    <a:pt x="7365420" y="660400"/>
                    <a:pt x="7745090" y="612140"/>
                  </a:cubicBezTo>
                  <a:cubicBezTo>
                    <a:pt x="8058997" y="572770"/>
                    <a:pt x="8357120" y="538480"/>
                    <a:pt x="8605265" y="491490"/>
                  </a:cubicBezTo>
                  <a:cubicBezTo>
                    <a:pt x="8794662" y="455930"/>
                    <a:pt x="8936709" y="422910"/>
                    <a:pt x="9105938" y="372110"/>
                  </a:cubicBezTo>
                  <a:cubicBezTo>
                    <a:pt x="9284813" y="318770"/>
                    <a:pt x="9539095" y="181610"/>
                    <a:pt x="9651331" y="171450"/>
                  </a:cubicBezTo>
                  <a:cubicBezTo>
                    <a:pt x="9700433" y="167640"/>
                    <a:pt x="9724107" y="177800"/>
                    <a:pt x="9759181" y="190500"/>
                  </a:cubicBezTo>
                  <a:cubicBezTo>
                    <a:pt x="9793377" y="203200"/>
                    <a:pt x="9828451" y="222250"/>
                    <a:pt x="9860016" y="246380"/>
                  </a:cubicBezTo>
                  <a:cubicBezTo>
                    <a:pt x="9891583" y="270510"/>
                    <a:pt x="9922273" y="300990"/>
                    <a:pt x="9949454" y="335280"/>
                  </a:cubicBezTo>
                  <a:cubicBezTo>
                    <a:pt x="9975760" y="369570"/>
                    <a:pt x="10001188" y="410210"/>
                    <a:pt x="10021354" y="453390"/>
                  </a:cubicBezTo>
                  <a:cubicBezTo>
                    <a:pt x="10041522" y="495300"/>
                    <a:pt x="10059059" y="543560"/>
                    <a:pt x="10071334" y="591820"/>
                  </a:cubicBezTo>
                  <a:cubicBezTo>
                    <a:pt x="10084487" y="640080"/>
                    <a:pt x="10093256" y="692150"/>
                    <a:pt x="10097640" y="744220"/>
                  </a:cubicBezTo>
                  <a:cubicBezTo>
                    <a:pt x="10102024" y="796290"/>
                    <a:pt x="10102024" y="849630"/>
                    <a:pt x="10097640" y="900430"/>
                  </a:cubicBezTo>
                  <a:cubicBezTo>
                    <a:pt x="10093256" y="952500"/>
                    <a:pt x="10084487" y="1004570"/>
                    <a:pt x="10071334" y="1052830"/>
                  </a:cubicBezTo>
                  <a:cubicBezTo>
                    <a:pt x="10059059" y="1102360"/>
                    <a:pt x="10041522" y="1149350"/>
                    <a:pt x="10021354" y="1192530"/>
                  </a:cubicBezTo>
                  <a:cubicBezTo>
                    <a:pt x="10001188" y="1235710"/>
                    <a:pt x="9975760" y="1275080"/>
                    <a:pt x="9949454" y="1309370"/>
                  </a:cubicBezTo>
                  <a:cubicBezTo>
                    <a:pt x="9922273" y="1344930"/>
                    <a:pt x="9891583" y="1375410"/>
                    <a:pt x="9860016" y="1399540"/>
                  </a:cubicBezTo>
                  <a:cubicBezTo>
                    <a:pt x="9828451" y="1423670"/>
                    <a:pt x="9793377" y="1442720"/>
                    <a:pt x="9759181" y="1454150"/>
                  </a:cubicBezTo>
                  <a:cubicBezTo>
                    <a:pt x="9724107" y="1466850"/>
                    <a:pt x="9693418" y="1473200"/>
                    <a:pt x="9651331" y="1473200"/>
                  </a:cubicBezTo>
                  <a:cubicBezTo>
                    <a:pt x="9589075" y="1474470"/>
                    <a:pt x="9511913" y="1450340"/>
                    <a:pt x="9421599" y="1442720"/>
                  </a:cubicBezTo>
                  <a:cubicBezTo>
                    <a:pt x="9294458" y="1432560"/>
                    <a:pt x="9188360" y="1433830"/>
                    <a:pt x="8958630" y="1427480"/>
                  </a:cubicBezTo>
                  <a:cubicBezTo>
                    <a:pt x="8294865" y="1412240"/>
                    <a:pt x="6272005" y="1409700"/>
                    <a:pt x="5079509" y="1374140"/>
                  </a:cubicBezTo>
                  <a:cubicBezTo>
                    <a:pt x="4058872" y="1343660"/>
                    <a:pt x="3081201" y="1266190"/>
                    <a:pt x="2238562" y="1243330"/>
                  </a:cubicBezTo>
                  <a:cubicBezTo>
                    <a:pt x="1562521" y="1224280"/>
                    <a:pt x="641844" y="1248410"/>
                    <a:pt x="411236" y="1224280"/>
                  </a:cubicBezTo>
                  <a:cubicBezTo>
                    <a:pt x="356872" y="1217930"/>
                    <a:pt x="343720" y="1215390"/>
                    <a:pt x="311277" y="1203960"/>
                  </a:cubicBezTo>
                  <a:cubicBezTo>
                    <a:pt x="278834" y="1191260"/>
                    <a:pt x="247268" y="1172210"/>
                    <a:pt x="217456" y="1149350"/>
                  </a:cubicBezTo>
                  <a:cubicBezTo>
                    <a:pt x="188520" y="1125220"/>
                    <a:pt x="160461" y="1096010"/>
                    <a:pt x="135910" y="1064260"/>
                  </a:cubicBezTo>
                  <a:cubicBezTo>
                    <a:pt x="111359" y="1031240"/>
                    <a:pt x="89438" y="993140"/>
                    <a:pt x="71024" y="952500"/>
                  </a:cubicBezTo>
                  <a:cubicBezTo>
                    <a:pt x="52611" y="913130"/>
                    <a:pt x="36827" y="867410"/>
                    <a:pt x="25429" y="821690"/>
                  </a:cubicBezTo>
                  <a:cubicBezTo>
                    <a:pt x="14907" y="777240"/>
                    <a:pt x="7015" y="727710"/>
                    <a:pt x="3508" y="679450"/>
                  </a:cubicBezTo>
                  <a:cubicBezTo>
                    <a:pt x="0" y="632460"/>
                    <a:pt x="877" y="581660"/>
                    <a:pt x="5261" y="534670"/>
                  </a:cubicBezTo>
                  <a:cubicBezTo>
                    <a:pt x="10522" y="486410"/>
                    <a:pt x="19291" y="438150"/>
                    <a:pt x="31566" y="393700"/>
                  </a:cubicBezTo>
                  <a:cubicBezTo>
                    <a:pt x="43842" y="347980"/>
                    <a:pt x="60502" y="304800"/>
                    <a:pt x="79792" y="265430"/>
                  </a:cubicBezTo>
                  <a:cubicBezTo>
                    <a:pt x="99960" y="226060"/>
                    <a:pt x="122757" y="189230"/>
                    <a:pt x="148186" y="157480"/>
                  </a:cubicBezTo>
                  <a:cubicBezTo>
                    <a:pt x="173614" y="127000"/>
                    <a:pt x="202549" y="99060"/>
                    <a:pt x="232362" y="77470"/>
                  </a:cubicBezTo>
                  <a:cubicBezTo>
                    <a:pt x="262174" y="55880"/>
                    <a:pt x="294617" y="39370"/>
                    <a:pt x="327060" y="29210"/>
                  </a:cubicBezTo>
                  <a:cubicBezTo>
                    <a:pt x="359503" y="17780"/>
                    <a:pt x="427019" y="13970"/>
                    <a:pt x="427019" y="13970"/>
                  </a:cubicBezTo>
                </a:path>
              </a:pathLst>
            </a:custGeom>
            <a:solidFill>
              <a:srgbClr val="F3DAC2">
                <a:alpha val="4078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9095643" y="5928639"/>
            <a:ext cx="9890562" cy="6208091"/>
          </a:xfrm>
          <a:custGeom>
            <a:avLst/>
            <a:gdLst/>
            <a:ahLst/>
            <a:cxnLst/>
            <a:rect r="r" b="b" t="t" l="l"/>
            <a:pathLst>
              <a:path h="6208091" w="9890562">
                <a:moveTo>
                  <a:pt x="9890563" y="0"/>
                </a:moveTo>
                <a:lnTo>
                  <a:pt x="0" y="0"/>
                </a:lnTo>
                <a:lnTo>
                  <a:pt x="0" y="6208091"/>
                </a:lnTo>
                <a:lnTo>
                  <a:pt x="9890563" y="6208091"/>
                </a:lnTo>
                <a:lnTo>
                  <a:pt x="9890563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8084" y="2243118"/>
            <a:ext cx="2425445" cy="2900382"/>
          </a:xfrm>
          <a:custGeom>
            <a:avLst/>
            <a:gdLst/>
            <a:ahLst/>
            <a:cxnLst/>
            <a:rect r="r" b="b" t="t" l="l"/>
            <a:pathLst>
              <a:path h="2900382" w="2425445">
                <a:moveTo>
                  <a:pt x="0" y="0"/>
                </a:moveTo>
                <a:lnTo>
                  <a:pt x="2425444" y="0"/>
                </a:lnTo>
                <a:lnTo>
                  <a:pt x="2425444" y="2900382"/>
                </a:lnTo>
                <a:lnTo>
                  <a:pt x="0" y="2900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040925" y="1679258"/>
            <a:ext cx="831532" cy="1266825"/>
            <a:chOff x="0" y="0"/>
            <a:chExt cx="1108710" cy="1689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1910" y="46990"/>
              <a:ext cx="1019810" cy="1602740"/>
            </a:xfrm>
            <a:custGeom>
              <a:avLst/>
              <a:gdLst/>
              <a:ahLst/>
              <a:cxnLst/>
              <a:rect r="r" b="b" t="t" l="l"/>
              <a:pathLst>
                <a:path h="1602740" w="1019810">
                  <a:moveTo>
                    <a:pt x="336550" y="91440"/>
                  </a:moveTo>
                  <a:cubicBezTo>
                    <a:pt x="308610" y="215900"/>
                    <a:pt x="267970" y="289560"/>
                    <a:pt x="243840" y="356870"/>
                  </a:cubicBezTo>
                  <a:cubicBezTo>
                    <a:pt x="218440" y="426720"/>
                    <a:pt x="189230" y="501650"/>
                    <a:pt x="176530" y="579120"/>
                  </a:cubicBezTo>
                  <a:cubicBezTo>
                    <a:pt x="162560" y="661670"/>
                    <a:pt x="156210" y="772160"/>
                    <a:pt x="163830" y="836930"/>
                  </a:cubicBezTo>
                  <a:cubicBezTo>
                    <a:pt x="168910" y="875030"/>
                    <a:pt x="177800" y="899160"/>
                    <a:pt x="190500" y="928370"/>
                  </a:cubicBezTo>
                  <a:cubicBezTo>
                    <a:pt x="203200" y="957580"/>
                    <a:pt x="209550" y="991870"/>
                    <a:pt x="240030" y="1009650"/>
                  </a:cubicBezTo>
                  <a:cubicBezTo>
                    <a:pt x="294640" y="1040130"/>
                    <a:pt x="467360" y="1009650"/>
                    <a:pt x="533400" y="1019810"/>
                  </a:cubicBezTo>
                  <a:cubicBezTo>
                    <a:pt x="566420" y="1024890"/>
                    <a:pt x="580390" y="1026160"/>
                    <a:pt x="608330" y="1038860"/>
                  </a:cubicBezTo>
                  <a:cubicBezTo>
                    <a:pt x="651510" y="1059180"/>
                    <a:pt x="707390" y="1092200"/>
                    <a:pt x="759460" y="1141730"/>
                  </a:cubicBezTo>
                  <a:cubicBezTo>
                    <a:pt x="838200" y="1217930"/>
                    <a:pt x="981710" y="1410970"/>
                    <a:pt x="1008380" y="1475740"/>
                  </a:cubicBezTo>
                  <a:cubicBezTo>
                    <a:pt x="1018540" y="1499870"/>
                    <a:pt x="1019810" y="1512570"/>
                    <a:pt x="1016000" y="1529080"/>
                  </a:cubicBezTo>
                  <a:cubicBezTo>
                    <a:pt x="1009650" y="1550670"/>
                    <a:pt x="988060" y="1581150"/>
                    <a:pt x="966470" y="1590040"/>
                  </a:cubicBezTo>
                  <a:cubicBezTo>
                    <a:pt x="944880" y="1598930"/>
                    <a:pt x="908050" y="1596390"/>
                    <a:pt x="887730" y="1583690"/>
                  </a:cubicBezTo>
                  <a:cubicBezTo>
                    <a:pt x="868680" y="1570990"/>
                    <a:pt x="850900" y="1539240"/>
                    <a:pt x="849630" y="1515110"/>
                  </a:cubicBezTo>
                  <a:cubicBezTo>
                    <a:pt x="849630" y="1492250"/>
                    <a:pt x="866140" y="1459230"/>
                    <a:pt x="885190" y="1445260"/>
                  </a:cubicBezTo>
                  <a:cubicBezTo>
                    <a:pt x="902970" y="1432560"/>
                    <a:pt x="941070" y="1427480"/>
                    <a:pt x="962660" y="1435100"/>
                  </a:cubicBezTo>
                  <a:cubicBezTo>
                    <a:pt x="984250" y="1442720"/>
                    <a:pt x="1007110" y="1473200"/>
                    <a:pt x="1014730" y="1493520"/>
                  </a:cubicBezTo>
                  <a:cubicBezTo>
                    <a:pt x="1019810" y="1510030"/>
                    <a:pt x="1017270" y="1531620"/>
                    <a:pt x="1009650" y="1546860"/>
                  </a:cubicBezTo>
                  <a:cubicBezTo>
                    <a:pt x="1003300" y="1562100"/>
                    <a:pt x="990600" y="1578610"/>
                    <a:pt x="974090" y="1586230"/>
                  </a:cubicBezTo>
                  <a:cubicBezTo>
                    <a:pt x="955040" y="1595120"/>
                    <a:pt x="925830" y="1602740"/>
                    <a:pt x="896620" y="1588770"/>
                  </a:cubicBezTo>
                  <a:cubicBezTo>
                    <a:pt x="825500" y="1555750"/>
                    <a:pt x="694690" y="1305560"/>
                    <a:pt x="622300" y="1240790"/>
                  </a:cubicBezTo>
                  <a:cubicBezTo>
                    <a:pt x="586740" y="1207770"/>
                    <a:pt x="571500" y="1195070"/>
                    <a:pt x="528320" y="1181100"/>
                  </a:cubicBezTo>
                  <a:cubicBezTo>
                    <a:pt x="455930" y="1159510"/>
                    <a:pt x="284480" y="1192530"/>
                    <a:pt x="212090" y="1169670"/>
                  </a:cubicBezTo>
                  <a:cubicBezTo>
                    <a:pt x="168910" y="1156970"/>
                    <a:pt x="142240" y="1134110"/>
                    <a:pt x="116840" y="1109980"/>
                  </a:cubicBezTo>
                  <a:cubicBezTo>
                    <a:pt x="93980" y="1087120"/>
                    <a:pt x="80010" y="1064260"/>
                    <a:pt x="63500" y="1031240"/>
                  </a:cubicBezTo>
                  <a:cubicBezTo>
                    <a:pt x="40640" y="981710"/>
                    <a:pt x="17780" y="904240"/>
                    <a:pt x="8890" y="835660"/>
                  </a:cubicBezTo>
                  <a:cubicBezTo>
                    <a:pt x="0" y="763270"/>
                    <a:pt x="6350" y="674370"/>
                    <a:pt x="13970" y="607060"/>
                  </a:cubicBezTo>
                  <a:cubicBezTo>
                    <a:pt x="21590" y="554990"/>
                    <a:pt x="30480" y="521970"/>
                    <a:pt x="48260" y="466090"/>
                  </a:cubicBezTo>
                  <a:cubicBezTo>
                    <a:pt x="74930" y="379730"/>
                    <a:pt x="146050" y="220980"/>
                    <a:pt x="171450" y="140970"/>
                  </a:cubicBezTo>
                  <a:cubicBezTo>
                    <a:pt x="185420" y="96520"/>
                    <a:pt x="181610" y="55880"/>
                    <a:pt x="198120" y="33020"/>
                  </a:cubicBezTo>
                  <a:cubicBezTo>
                    <a:pt x="209550" y="16510"/>
                    <a:pt x="229870" y="7620"/>
                    <a:pt x="245110" y="3810"/>
                  </a:cubicBezTo>
                  <a:cubicBezTo>
                    <a:pt x="256540" y="0"/>
                    <a:pt x="269240" y="0"/>
                    <a:pt x="281940" y="5080"/>
                  </a:cubicBezTo>
                  <a:cubicBezTo>
                    <a:pt x="295910" y="10160"/>
                    <a:pt x="316230" y="24130"/>
                    <a:pt x="325120" y="38100"/>
                  </a:cubicBezTo>
                  <a:cubicBezTo>
                    <a:pt x="334010" y="52070"/>
                    <a:pt x="336550" y="91440"/>
                    <a:pt x="336550" y="9144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7233158" y="248602"/>
            <a:ext cx="501968" cy="651510"/>
            <a:chOff x="0" y="0"/>
            <a:chExt cx="669290" cy="8686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8260"/>
              <a:ext cx="579120" cy="770890"/>
            </a:xfrm>
            <a:custGeom>
              <a:avLst/>
              <a:gdLst/>
              <a:ahLst/>
              <a:cxnLst/>
              <a:rect r="r" b="b" t="t" l="l"/>
              <a:pathLst>
                <a:path h="770890" w="579120">
                  <a:moveTo>
                    <a:pt x="140970" y="30480"/>
                  </a:moveTo>
                  <a:cubicBezTo>
                    <a:pt x="294640" y="189230"/>
                    <a:pt x="317500" y="193040"/>
                    <a:pt x="344170" y="217170"/>
                  </a:cubicBezTo>
                  <a:cubicBezTo>
                    <a:pt x="381000" y="250190"/>
                    <a:pt x="426720" y="302260"/>
                    <a:pt x="461010" y="359410"/>
                  </a:cubicBezTo>
                  <a:cubicBezTo>
                    <a:pt x="502920" y="426720"/>
                    <a:pt x="548640" y="534670"/>
                    <a:pt x="565150" y="599440"/>
                  </a:cubicBezTo>
                  <a:cubicBezTo>
                    <a:pt x="575310" y="641350"/>
                    <a:pt x="579120" y="679450"/>
                    <a:pt x="571500" y="707390"/>
                  </a:cubicBezTo>
                  <a:cubicBezTo>
                    <a:pt x="567690" y="725170"/>
                    <a:pt x="557530" y="740410"/>
                    <a:pt x="544830" y="750570"/>
                  </a:cubicBezTo>
                  <a:cubicBezTo>
                    <a:pt x="532130" y="762000"/>
                    <a:pt x="513080" y="770890"/>
                    <a:pt x="495300" y="769620"/>
                  </a:cubicBezTo>
                  <a:cubicBezTo>
                    <a:pt x="474980" y="768350"/>
                    <a:pt x="440690" y="754380"/>
                    <a:pt x="426720" y="736600"/>
                  </a:cubicBezTo>
                  <a:cubicBezTo>
                    <a:pt x="414020" y="718820"/>
                    <a:pt x="410210" y="681990"/>
                    <a:pt x="415290" y="661670"/>
                  </a:cubicBezTo>
                  <a:cubicBezTo>
                    <a:pt x="420370" y="643890"/>
                    <a:pt x="433070" y="628650"/>
                    <a:pt x="448310" y="619760"/>
                  </a:cubicBezTo>
                  <a:cubicBezTo>
                    <a:pt x="466090" y="609600"/>
                    <a:pt x="504190" y="607060"/>
                    <a:pt x="523240" y="613410"/>
                  </a:cubicBezTo>
                  <a:cubicBezTo>
                    <a:pt x="541020" y="618490"/>
                    <a:pt x="554990" y="631190"/>
                    <a:pt x="562610" y="647700"/>
                  </a:cubicBezTo>
                  <a:cubicBezTo>
                    <a:pt x="571500" y="666750"/>
                    <a:pt x="574040" y="703580"/>
                    <a:pt x="566420" y="723900"/>
                  </a:cubicBezTo>
                  <a:cubicBezTo>
                    <a:pt x="560070" y="740410"/>
                    <a:pt x="544830" y="753110"/>
                    <a:pt x="529590" y="760730"/>
                  </a:cubicBezTo>
                  <a:cubicBezTo>
                    <a:pt x="515620" y="768350"/>
                    <a:pt x="494030" y="770890"/>
                    <a:pt x="478790" y="768350"/>
                  </a:cubicBezTo>
                  <a:cubicBezTo>
                    <a:pt x="462280" y="765810"/>
                    <a:pt x="444500" y="759460"/>
                    <a:pt x="433070" y="742950"/>
                  </a:cubicBezTo>
                  <a:cubicBezTo>
                    <a:pt x="410210" y="715010"/>
                    <a:pt x="408940" y="638810"/>
                    <a:pt x="391160" y="585470"/>
                  </a:cubicBezTo>
                  <a:cubicBezTo>
                    <a:pt x="372110" y="528320"/>
                    <a:pt x="359410" y="471170"/>
                    <a:pt x="320040" y="414020"/>
                  </a:cubicBezTo>
                  <a:cubicBezTo>
                    <a:pt x="265430" y="339090"/>
                    <a:pt x="121920" y="247650"/>
                    <a:pt x="68580" y="190500"/>
                  </a:cubicBezTo>
                  <a:cubicBezTo>
                    <a:pt x="40640" y="160020"/>
                    <a:pt x="17780" y="138430"/>
                    <a:pt x="8890" y="113030"/>
                  </a:cubicBezTo>
                  <a:cubicBezTo>
                    <a:pt x="1270" y="93980"/>
                    <a:pt x="0" y="73660"/>
                    <a:pt x="5080" y="57150"/>
                  </a:cubicBezTo>
                  <a:cubicBezTo>
                    <a:pt x="10160" y="40640"/>
                    <a:pt x="24130" y="22860"/>
                    <a:pt x="38100" y="12700"/>
                  </a:cubicBezTo>
                  <a:cubicBezTo>
                    <a:pt x="53340" y="3810"/>
                    <a:pt x="76200" y="0"/>
                    <a:pt x="92710" y="2540"/>
                  </a:cubicBezTo>
                  <a:cubicBezTo>
                    <a:pt x="110490" y="6350"/>
                    <a:pt x="140970" y="30480"/>
                    <a:pt x="140970" y="3048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741170" y="540068"/>
            <a:ext cx="497205" cy="529590"/>
            <a:chOff x="0" y="0"/>
            <a:chExt cx="662940" cy="7061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9530" y="50800"/>
              <a:ext cx="562610" cy="607060"/>
            </a:xfrm>
            <a:custGeom>
              <a:avLst/>
              <a:gdLst/>
              <a:ahLst/>
              <a:cxnLst/>
              <a:rect r="r" b="b" t="t" l="l"/>
              <a:pathLst>
                <a:path h="607060" w="562610">
                  <a:moveTo>
                    <a:pt x="358140" y="563880"/>
                  </a:moveTo>
                  <a:cubicBezTo>
                    <a:pt x="11430" y="170180"/>
                    <a:pt x="8890" y="166370"/>
                    <a:pt x="6350" y="152400"/>
                  </a:cubicBezTo>
                  <a:cubicBezTo>
                    <a:pt x="2540" y="132080"/>
                    <a:pt x="1270" y="99060"/>
                    <a:pt x="8890" y="76200"/>
                  </a:cubicBezTo>
                  <a:cubicBezTo>
                    <a:pt x="17780" y="53340"/>
                    <a:pt x="40640" y="30480"/>
                    <a:pt x="57150" y="17780"/>
                  </a:cubicBezTo>
                  <a:cubicBezTo>
                    <a:pt x="68580" y="8890"/>
                    <a:pt x="78740" y="5080"/>
                    <a:pt x="92710" y="2540"/>
                  </a:cubicBezTo>
                  <a:cubicBezTo>
                    <a:pt x="113030" y="0"/>
                    <a:pt x="146050" y="0"/>
                    <a:pt x="168910" y="10160"/>
                  </a:cubicBezTo>
                  <a:cubicBezTo>
                    <a:pt x="190500" y="20320"/>
                    <a:pt x="213360" y="44450"/>
                    <a:pt x="224790" y="62230"/>
                  </a:cubicBezTo>
                  <a:cubicBezTo>
                    <a:pt x="232410" y="73660"/>
                    <a:pt x="236220" y="83820"/>
                    <a:pt x="237490" y="97790"/>
                  </a:cubicBezTo>
                  <a:cubicBezTo>
                    <a:pt x="238760" y="118110"/>
                    <a:pt x="236220" y="151130"/>
                    <a:pt x="226060" y="172720"/>
                  </a:cubicBezTo>
                  <a:cubicBezTo>
                    <a:pt x="214630" y="194310"/>
                    <a:pt x="193040" y="215900"/>
                    <a:pt x="171450" y="226060"/>
                  </a:cubicBezTo>
                  <a:cubicBezTo>
                    <a:pt x="149860" y="236220"/>
                    <a:pt x="119380" y="240030"/>
                    <a:pt x="96520" y="234950"/>
                  </a:cubicBezTo>
                  <a:cubicBezTo>
                    <a:pt x="72390" y="229870"/>
                    <a:pt x="46990" y="214630"/>
                    <a:pt x="30480" y="196850"/>
                  </a:cubicBezTo>
                  <a:cubicBezTo>
                    <a:pt x="15240" y="179070"/>
                    <a:pt x="3810" y="151130"/>
                    <a:pt x="1270" y="127000"/>
                  </a:cubicBezTo>
                  <a:cubicBezTo>
                    <a:pt x="0" y="102870"/>
                    <a:pt x="11430" y="71120"/>
                    <a:pt x="21590" y="53340"/>
                  </a:cubicBezTo>
                  <a:cubicBezTo>
                    <a:pt x="27940" y="40640"/>
                    <a:pt x="34290" y="33020"/>
                    <a:pt x="46990" y="25400"/>
                  </a:cubicBezTo>
                  <a:cubicBezTo>
                    <a:pt x="63500" y="13970"/>
                    <a:pt x="93980" y="0"/>
                    <a:pt x="118110" y="0"/>
                  </a:cubicBezTo>
                  <a:cubicBezTo>
                    <a:pt x="142240" y="0"/>
                    <a:pt x="161290" y="3810"/>
                    <a:pt x="190500" y="22860"/>
                  </a:cubicBezTo>
                  <a:cubicBezTo>
                    <a:pt x="267970" y="73660"/>
                    <a:pt x="485140" y="328930"/>
                    <a:pt x="534670" y="412750"/>
                  </a:cubicBezTo>
                  <a:cubicBezTo>
                    <a:pt x="553720" y="445770"/>
                    <a:pt x="562610" y="464820"/>
                    <a:pt x="562610" y="490220"/>
                  </a:cubicBezTo>
                  <a:cubicBezTo>
                    <a:pt x="562610" y="515620"/>
                    <a:pt x="547370" y="548640"/>
                    <a:pt x="532130" y="566420"/>
                  </a:cubicBezTo>
                  <a:cubicBezTo>
                    <a:pt x="519430" y="581660"/>
                    <a:pt x="502920" y="591820"/>
                    <a:pt x="485140" y="598170"/>
                  </a:cubicBezTo>
                  <a:cubicBezTo>
                    <a:pt x="468630" y="603250"/>
                    <a:pt x="449580" y="607060"/>
                    <a:pt x="430530" y="603250"/>
                  </a:cubicBezTo>
                  <a:cubicBezTo>
                    <a:pt x="406400" y="598170"/>
                    <a:pt x="358140" y="563880"/>
                    <a:pt x="358140" y="56388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250758" y="574357"/>
            <a:ext cx="297180" cy="458153"/>
            <a:chOff x="0" y="0"/>
            <a:chExt cx="396240" cy="6108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48260"/>
              <a:ext cx="303530" cy="519430"/>
            </a:xfrm>
            <a:custGeom>
              <a:avLst/>
              <a:gdLst/>
              <a:ahLst/>
              <a:cxnLst/>
              <a:rect r="r" b="b" t="t" l="l"/>
              <a:pathLst>
                <a:path h="519430" w="303530">
                  <a:moveTo>
                    <a:pt x="0" y="378460"/>
                  </a:moveTo>
                  <a:cubicBezTo>
                    <a:pt x="73660" y="72390"/>
                    <a:pt x="78740" y="52070"/>
                    <a:pt x="95250" y="35560"/>
                  </a:cubicBezTo>
                  <a:cubicBezTo>
                    <a:pt x="113030" y="19050"/>
                    <a:pt x="139700" y="6350"/>
                    <a:pt x="162560" y="2540"/>
                  </a:cubicBezTo>
                  <a:cubicBezTo>
                    <a:pt x="186690" y="0"/>
                    <a:pt x="215900" y="5080"/>
                    <a:pt x="236220" y="17780"/>
                  </a:cubicBezTo>
                  <a:cubicBezTo>
                    <a:pt x="256540" y="29210"/>
                    <a:pt x="276860" y="50800"/>
                    <a:pt x="285750" y="73660"/>
                  </a:cubicBezTo>
                  <a:cubicBezTo>
                    <a:pt x="295910" y="95250"/>
                    <a:pt x="294640" y="128270"/>
                    <a:pt x="292100" y="147320"/>
                  </a:cubicBezTo>
                  <a:cubicBezTo>
                    <a:pt x="289560" y="162560"/>
                    <a:pt x="285750" y="171450"/>
                    <a:pt x="276860" y="182880"/>
                  </a:cubicBezTo>
                  <a:cubicBezTo>
                    <a:pt x="264160" y="198120"/>
                    <a:pt x="236220" y="220980"/>
                    <a:pt x="218440" y="228600"/>
                  </a:cubicBezTo>
                  <a:cubicBezTo>
                    <a:pt x="205740" y="234950"/>
                    <a:pt x="195580" y="237490"/>
                    <a:pt x="180340" y="236220"/>
                  </a:cubicBezTo>
                  <a:cubicBezTo>
                    <a:pt x="161290" y="234950"/>
                    <a:pt x="128270" y="227330"/>
                    <a:pt x="109220" y="213360"/>
                  </a:cubicBezTo>
                  <a:cubicBezTo>
                    <a:pt x="90170" y="199390"/>
                    <a:pt x="73660" y="171450"/>
                    <a:pt x="66040" y="152400"/>
                  </a:cubicBezTo>
                  <a:cubicBezTo>
                    <a:pt x="60960" y="139700"/>
                    <a:pt x="60960" y="128270"/>
                    <a:pt x="60960" y="115570"/>
                  </a:cubicBezTo>
                  <a:cubicBezTo>
                    <a:pt x="60960" y="102870"/>
                    <a:pt x="62230" y="91440"/>
                    <a:pt x="68580" y="77470"/>
                  </a:cubicBezTo>
                  <a:cubicBezTo>
                    <a:pt x="77470" y="59690"/>
                    <a:pt x="95250" y="33020"/>
                    <a:pt x="115570" y="20320"/>
                  </a:cubicBezTo>
                  <a:cubicBezTo>
                    <a:pt x="135890" y="7620"/>
                    <a:pt x="167640" y="2540"/>
                    <a:pt x="187960" y="2540"/>
                  </a:cubicBezTo>
                  <a:cubicBezTo>
                    <a:pt x="203200" y="2540"/>
                    <a:pt x="213360" y="6350"/>
                    <a:pt x="224790" y="11430"/>
                  </a:cubicBezTo>
                  <a:cubicBezTo>
                    <a:pt x="236220" y="16510"/>
                    <a:pt x="247650" y="21590"/>
                    <a:pt x="256540" y="31750"/>
                  </a:cubicBezTo>
                  <a:cubicBezTo>
                    <a:pt x="270510" y="46990"/>
                    <a:pt x="288290" y="66040"/>
                    <a:pt x="293370" y="97790"/>
                  </a:cubicBezTo>
                  <a:cubicBezTo>
                    <a:pt x="303530" y="163830"/>
                    <a:pt x="246380" y="363220"/>
                    <a:pt x="226060" y="424180"/>
                  </a:cubicBezTo>
                  <a:cubicBezTo>
                    <a:pt x="218440" y="448310"/>
                    <a:pt x="214630" y="459740"/>
                    <a:pt x="203200" y="473710"/>
                  </a:cubicBezTo>
                  <a:cubicBezTo>
                    <a:pt x="191770" y="487680"/>
                    <a:pt x="176530" y="501650"/>
                    <a:pt x="158750" y="508000"/>
                  </a:cubicBezTo>
                  <a:cubicBezTo>
                    <a:pt x="137160" y="515620"/>
                    <a:pt x="101600" y="519430"/>
                    <a:pt x="77470" y="511810"/>
                  </a:cubicBezTo>
                  <a:cubicBezTo>
                    <a:pt x="52070" y="502920"/>
                    <a:pt x="26670" y="481330"/>
                    <a:pt x="12700" y="459740"/>
                  </a:cubicBezTo>
                  <a:cubicBezTo>
                    <a:pt x="0" y="438150"/>
                    <a:pt x="0" y="378460"/>
                    <a:pt x="0" y="37846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645920" y="1044893"/>
            <a:ext cx="428625" cy="255270"/>
            <a:chOff x="0" y="0"/>
            <a:chExt cx="571500" cy="340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4450" y="41910"/>
              <a:ext cx="480060" cy="248920"/>
            </a:xfrm>
            <a:custGeom>
              <a:avLst/>
              <a:gdLst/>
              <a:ahLst/>
              <a:cxnLst/>
              <a:rect r="r" b="b" t="t" l="l"/>
              <a:pathLst>
                <a:path h="248920" w="480060">
                  <a:moveTo>
                    <a:pt x="360680" y="245110"/>
                  </a:moveTo>
                  <a:cubicBezTo>
                    <a:pt x="90170" y="242570"/>
                    <a:pt x="68580" y="237490"/>
                    <a:pt x="49530" y="223520"/>
                  </a:cubicBezTo>
                  <a:cubicBezTo>
                    <a:pt x="30480" y="208280"/>
                    <a:pt x="12700" y="182880"/>
                    <a:pt x="6350" y="160020"/>
                  </a:cubicBezTo>
                  <a:cubicBezTo>
                    <a:pt x="0" y="137160"/>
                    <a:pt x="2540" y="106680"/>
                    <a:pt x="11430" y="83820"/>
                  </a:cubicBezTo>
                  <a:cubicBezTo>
                    <a:pt x="20320" y="62230"/>
                    <a:pt x="39370" y="38100"/>
                    <a:pt x="60960" y="25400"/>
                  </a:cubicBezTo>
                  <a:cubicBezTo>
                    <a:pt x="81280" y="13970"/>
                    <a:pt x="110490" y="6350"/>
                    <a:pt x="134620" y="10160"/>
                  </a:cubicBezTo>
                  <a:cubicBezTo>
                    <a:pt x="158750" y="12700"/>
                    <a:pt x="187960" y="29210"/>
                    <a:pt x="204470" y="41910"/>
                  </a:cubicBezTo>
                  <a:cubicBezTo>
                    <a:pt x="215900" y="50800"/>
                    <a:pt x="220980" y="60960"/>
                    <a:pt x="227330" y="72390"/>
                  </a:cubicBezTo>
                  <a:cubicBezTo>
                    <a:pt x="233680" y="83820"/>
                    <a:pt x="238760" y="93980"/>
                    <a:pt x="240030" y="109220"/>
                  </a:cubicBezTo>
                  <a:cubicBezTo>
                    <a:pt x="241300" y="129540"/>
                    <a:pt x="238760" y="162560"/>
                    <a:pt x="227330" y="184150"/>
                  </a:cubicBezTo>
                  <a:cubicBezTo>
                    <a:pt x="215900" y="205740"/>
                    <a:pt x="189230" y="226060"/>
                    <a:pt x="171450" y="236220"/>
                  </a:cubicBezTo>
                  <a:cubicBezTo>
                    <a:pt x="158750" y="243840"/>
                    <a:pt x="147320" y="245110"/>
                    <a:pt x="134620" y="246380"/>
                  </a:cubicBezTo>
                  <a:cubicBezTo>
                    <a:pt x="121920" y="247650"/>
                    <a:pt x="110490" y="248920"/>
                    <a:pt x="96520" y="245110"/>
                  </a:cubicBezTo>
                  <a:cubicBezTo>
                    <a:pt x="76200" y="238760"/>
                    <a:pt x="45720" y="219710"/>
                    <a:pt x="30480" y="205740"/>
                  </a:cubicBezTo>
                  <a:cubicBezTo>
                    <a:pt x="20320" y="195580"/>
                    <a:pt x="15240" y="186690"/>
                    <a:pt x="11430" y="172720"/>
                  </a:cubicBezTo>
                  <a:cubicBezTo>
                    <a:pt x="5080" y="152400"/>
                    <a:pt x="0" y="119380"/>
                    <a:pt x="6350" y="96520"/>
                  </a:cubicBezTo>
                  <a:cubicBezTo>
                    <a:pt x="12700" y="72390"/>
                    <a:pt x="30480" y="48260"/>
                    <a:pt x="49530" y="33020"/>
                  </a:cubicBezTo>
                  <a:cubicBezTo>
                    <a:pt x="68580" y="19050"/>
                    <a:pt x="90170" y="13970"/>
                    <a:pt x="121920" y="8890"/>
                  </a:cubicBezTo>
                  <a:cubicBezTo>
                    <a:pt x="177800" y="0"/>
                    <a:pt x="303530" y="1270"/>
                    <a:pt x="360680" y="11430"/>
                  </a:cubicBezTo>
                  <a:cubicBezTo>
                    <a:pt x="394970" y="17780"/>
                    <a:pt x="419100" y="24130"/>
                    <a:pt x="438150" y="40640"/>
                  </a:cubicBezTo>
                  <a:cubicBezTo>
                    <a:pt x="457200" y="58420"/>
                    <a:pt x="472440" y="91440"/>
                    <a:pt x="476250" y="114300"/>
                  </a:cubicBezTo>
                  <a:cubicBezTo>
                    <a:pt x="480060" y="133350"/>
                    <a:pt x="477520" y="151130"/>
                    <a:pt x="469900" y="168910"/>
                  </a:cubicBezTo>
                  <a:cubicBezTo>
                    <a:pt x="459740" y="190500"/>
                    <a:pt x="435610" y="218440"/>
                    <a:pt x="415290" y="231140"/>
                  </a:cubicBezTo>
                  <a:cubicBezTo>
                    <a:pt x="398780" y="241300"/>
                    <a:pt x="360680" y="245110"/>
                    <a:pt x="360680" y="24511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4696918" y="194896"/>
            <a:ext cx="2901926" cy="2968723"/>
          </a:xfrm>
          <a:custGeom>
            <a:avLst/>
            <a:gdLst/>
            <a:ahLst/>
            <a:cxnLst/>
            <a:rect r="r" b="b" t="t" l="l"/>
            <a:pathLst>
              <a:path h="2968723" w="2901926">
                <a:moveTo>
                  <a:pt x="0" y="0"/>
                </a:moveTo>
                <a:lnTo>
                  <a:pt x="2901927" y="0"/>
                </a:lnTo>
                <a:lnTo>
                  <a:pt x="2901927" y="2968723"/>
                </a:lnTo>
                <a:lnTo>
                  <a:pt x="0" y="2968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47938" y="2596980"/>
            <a:ext cx="8603462" cy="46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9"/>
              </a:lnSpc>
            </a:pPr>
            <a:r>
              <a:rPr lang="en-US" sz="3195">
                <a:solidFill>
                  <a:srgbClr val="7F5242"/>
                </a:solidFill>
                <a:latin typeface="Lazydog"/>
                <a:ea typeface="Lazydog"/>
                <a:cs typeface="Lazydog"/>
                <a:sym typeface="Lazydog"/>
              </a:rPr>
              <a:t>health consicous function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721985">
            <a:off x="16576739" y="2340989"/>
            <a:ext cx="694054" cy="954027"/>
          </a:xfrm>
          <a:custGeom>
            <a:avLst/>
            <a:gdLst/>
            <a:ahLst/>
            <a:cxnLst/>
            <a:rect r="r" b="b" t="t" l="l"/>
            <a:pathLst>
              <a:path h="954027" w="694054">
                <a:moveTo>
                  <a:pt x="694054" y="0"/>
                </a:moveTo>
                <a:lnTo>
                  <a:pt x="0" y="0"/>
                </a:lnTo>
                <a:lnTo>
                  <a:pt x="0" y="954027"/>
                </a:lnTo>
                <a:lnTo>
                  <a:pt x="694054" y="954027"/>
                </a:lnTo>
                <a:lnTo>
                  <a:pt x="69405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765574" y="3554403"/>
            <a:ext cx="13150195" cy="5703897"/>
          </a:xfrm>
          <a:custGeom>
            <a:avLst/>
            <a:gdLst/>
            <a:ahLst/>
            <a:cxnLst/>
            <a:rect r="r" b="b" t="t" l="l"/>
            <a:pathLst>
              <a:path h="5703897" w="13150195">
                <a:moveTo>
                  <a:pt x="0" y="0"/>
                </a:moveTo>
                <a:lnTo>
                  <a:pt x="13150194" y="0"/>
                </a:lnTo>
                <a:lnTo>
                  <a:pt x="13150194" y="5703897"/>
                </a:lnTo>
                <a:lnTo>
                  <a:pt x="0" y="57038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-7875745">
            <a:off x="1862020" y="2914861"/>
            <a:ext cx="831532" cy="1266825"/>
            <a:chOff x="0" y="0"/>
            <a:chExt cx="1108710" cy="1689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1910" y="46990"/>
              <a:ext cx="1019810" cy="1602740"/>
            </a:xfrm>
            <a:custGeom>
              <a:avLst/>
              <a:gdLst/>
              <a:ahLst/>
              <a:cxnLst/>
              <a:rect r="r" b="b" t="t" l="l"/>
              <a:pathLst>
                <a:path h="1602740" w="1019810">
                  <a:moveTo>
                    <a:pt x="336550" y="91440"/>
                  </a:moveTo>
                  <a:cubicBezTo>
                    <a:pt x="308610" y="215900"/>
                    <a:pt x="267970" y="289560"/>
                    <a:pt x="243840" y="356870"/>
                  </a:cubicBezTo>
                  <a:cubicBezTo>
                    <a:pt x="218440" y="426720"/>
                    <a:pt x="189230" y="501650"/>
                    <a:pt x="176530" y="579120"/>
                  </a:cubicBezTo>
                  <a:cubicBezTo>
                    <a:pt x="162560" y="661670"/>
                    <a:pt x="156210" y="772160"/>
                    <a:pt x="163830" y="836930"/>
                  </a:cubicBezTo>
                  <a:cubicBezTo>
                    <a:pt x="168910" y="875030"/>
                    <a:pt x="177800" y="899160"/>
                    <a:pt x="190500" y="928370"/>
                  </a:cubicBezTo>
                  <a:cubicBezTo>
                    <a:pt x="203200" y="957580"/>
                    <a:pt x="209550" y="991870"/>
                    <a:pt x="240030" y="1009650"/>
                  </a:cubicBezTo>
                  <a:cubicBezTo>
                    <a:pt x="294640" y="1040130"/>
                    <a:pt x="467360" y="1009650"/>
                    <a:pt x="533400" y="1019810"/>
                  </a:cubicBezTo>
                  <a:cubicBezTo>
                    <a:pt x="566420" y="1024890"/>
                    <a:pt x="580390" y="1026160"/>
                    <a:pt x="608330" y="1038860"/>
                  </a:cubicBezTo>
                  <a:cubicBezTo>
                    <a:pt x="651510" y="1059180"/>
                    <a:pt x="707390" y="1092200"/>
                    <a:pt x="759460" y="1141730"/>
                  </a:cubicBezTo>
                  <a:cubicBezTo>
                    <a:pt x="838200" y="1217930"/>
                    <a:pt x="981710" y="1410970"/>
                    <a:pt x="1008380" y="1475740"/>
                  </a:cubicBezTo>
                  <a:cubicBezTo>
                    <a:pt x="1018540" y="1499870"/>
                    <a:pt x="1019810" y="1512570"/>
                    <a:pt x="1016000" y="1529080"/>
                  </a:cubicBezTo>
                  <a:cubicBezTo>
                    <a:pt x="1009650" y="1550670"/>
                    <a:pt x="988060" y="1581150"/>
                    <a:pt x="966470" y="1590040"/>
                  </a:cubicBezTo>
                  <a:cubicBezTo>
                    <a:pt x="944880" y="1598930"/>
                    <a:pt x="908050" y="1596390"/>
                    <a:pt x="887730" y="1583690"/>
                  </a:cubicBezTo>
                  <a:cubicBezTo>
                    <a:pt x="868680" y="1570990"/>
                    <a:pt x="850900" y="1539240"/>
                    <a:pt x="849630" y="1515110"/>
                  </a:cubicBezTo>
                  <a:cubicBezTo>
                    <a:pt x="849630" y="1492250"/>
                    <a:pt x="866140" y="1459230"/>
                    <a:pt x="885190" y="1445260"/>
                  </a:cubicBezTo>
                  <a:cubicBezTo>
                    <a:pt x="902970" y="1432560"/>
                    <a:pt x="941070" y="1427480"/>
                    <a:pt x="962660" y="1435100"/>
                  </a:cubicBezTo>
                  <a:cubicBezTo>
                    <a:pt x="984250" y="1442720"/>
                    <a:pt x="1007110" y="1473200"/>
                    <a:pt x="1014730" y="1493520"/>
                  </a:cubicBezTo>
                  <a:cubicBezTo>
                    <a:pt x="1019810" y="1510030"/>
                    <a:pt x="1017270" y="1531620"/>
                    <a:pt x="1009650" y="1546860"/>
                  </a:cubicBezTo>
                  <a:cubicBezTo>
                    <a:pt x="1003300" y="1562100"/>
                    <a:pt x="990600" y="1578610"/>
                    <a:pt x="974090" y="1586230"/>
                  </a:cubicBezTo>
                  <a:cubicBezTo>
                    <a:pt x="955040" y="1595120"/>
                    <a:pt x="925830" y="1602740"/>
                    <a:pt x="896620" y="1588770"/>
                  </a:cubicBezTo>
                  <a:cubicBezTo>
                    <a:pt x="825500" y="1555750"/>
                    <a:pt x="694690" y="1305560"/>
                    <a:pt x="622300" y="1240790"/>
                  </a:cubicBezTo>
                  <a:cubicBezTo>
                    <a:pt x="586740" y="1207770"/>
                    <a:pt x="571500" y="1195070"/>
                    <a:pt x="528320" y="1181100"/>
                  </a:cubicBezTo>
                  <a:cubicBezTo>
                    <a:pt x="455930" y="1159510"/>
                    <a:pt x="284480" y="1192530"/>
                    <a:pt x="212090" y="1169670"/>
                  </a:cubicBezTo>
                  <a:cubicBezTo>
                    <a:pt x="168910" y="1156970"/>
                    <a:pt x="142240" y="1134110"/>
                    <a:pt x="116840" y="1109980"/>
                  </a:cubicBezTo>
                  <a:cubicBezTo>
                    <a:pt x="93980" y="1087120"/>
                    <a:pt x="80010" y="1064260"/>
                    <a:pt x="63500" y="1031240"/>
                  </a:cubicBezTo>
                  <a:cubicBezTo>
                    <a:pt x="40640" y="981710"/>
                    <a:pt x="17780" y="904240"/>
                    <a:pt x="8890" y="835660"/>
                  </a:cubicBezTo>
                  <a:cubicBezTo>
                    <a:pt x="0" y="763270"/>
                    <a:pt x="6350" y="674370"/>
                    <a:pt x="13970" y="607060"/>
                  </a:cubicBezTo>
                  <a:cubicBezTo>
                    <a:pt x="21590" y="554990"/>
                    <a:pt x="30480" y="521970"/>
                    <a:pt x="48260" y="466090"/>
                  </a:cubicBezTo>
                  <a:cubicBezTo>
                    <a:pt x="74930" y="379730"/>
                    <a:pt x="146050" y="220980"/>
                    <a:pt x="171450" y="140970"/>
                  </a:cubicBezTo>
                  <a:cubicBezTo>
                    <a:pt x="185420" y="96520"/>
                    <a:pt x="181610" y="55880"/>
                    <a:pt x="198120" y="33020"/>
                  </a:cubicBezTo>
                  <a:cubicBezTo>
                    <a:pt x="209550" y="16510"/>
                    <a:pt x="229870" y="7620"/>
                    <a:pt x="245110" y="3810"/>
                  </a:cubicBezTo>
                  <a:cubicBezTo>
                    <a:pt x="256540" y="0"/>
                    <a:pt x="269240" y="0"/>
                    <a:pt x="281940" y="5080"/>
                  </a:cubicBezTo>
                  <a:cubicBezTo>
                    <a:pt x="295910" y="10160"/>
                    <a:pt x="316230" y="24130"/>
                    <a:pt x="325120" y="38100"/>
                  </a:cubicBezTo>
                  <a:cubicBezTo>
                    <a:pt x="334010" y="52070"/>
                    <a:pt x="336550" y="91440"/>
                    <a:pt x="336550" y="9144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-1034421">
            <a:off x="2545276" y="8479283"/>
            <a:ext cx="805199" cy="1106802"/>
          </a:xfrm>
          <a:custGeom>
            <a:avLst/>
            <a:gdLst/>
            <a:ahLst/>
            <a:cxnLst/>
            <a:rect r="r" b="b" t="t" l="l"/>
            <a:pathLst>
              <a:path h="1106802" w="805199">
                <a:moveTo>
                  <a:pt x="0" y="0"/>
                </a:moveTo>
                <a:lnTo>
                  <a:pt x="805199" y="0"/>
                </a:lnTo>
                <a:lnTo>
                  <a:pt x="805199" y="1106802"/>
                </a:lnTo>
                <a:lnTo>
                  <a:pt x="0" y="1106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198117" y="3371161"/>
            <a:ext cx="1091589" cy="907384"/>
          </a:xfrm>
          <a:custGeom>
            <a:avLst/>
            <a:gdLst/>
            <a:ahLst/>
            <a:cxnLst/>
            <a:rect r="r" b="b" t="t" l="l"/>
            <a:pathLst>
              <a:path h="907384" w="1091589">
                <a:moveTo>
                  <a:pt x="0" y="0"/>
                </a:moveTo>
                <a:lnTo>
                  <a:pt x="1091590" y="0"/>
                </a:lnTo>
                <a:lnTo>
                  <a:pt x="1091590" y="907384"/>
                </a:lnTo>
                <a:lnTo>
                  <a:pt x="0" y="9073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892081" y="1647077"/>
            <a:ext cx="9591675" cy="89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113">
                <a:solidFill>
                  <a:srgbClr val="7F5242"/>
                </a:solidFill>
                <a:latin typeface="Lazydog"/>
                <a:ea typeface="Lazydog"/>
                <a:cs typeface="Lazydog"/>
                <a:sym typeface="Lazydog"/>
              </a:rPr>
              <a:t>Smart Fridge Inventory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41280" y="8038915"/>
            <a:ext cx="1353056" cy="71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1996">
                <a:solidFill>
                  <a:srgbClr val="865047"/>
                </a:solidFill>
                <a:latin typeface="Blogger"/>
                <a:ea typeface="Blogger"/>
                <a:cs typeface="Blogger"/>
                <a:sym typeface="Blogger"/>
              </a:rPr>
              <a:t>calorie counter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80603" y="9296400"/>
            <a:ext cx="8752176" cy="74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5100">
                <a:solidFill>
                  <a:srgbClr val="7F5242"/>
                </a:solidFill>
                <a:latin typeface="Lazydog"/>
                <a:ea typeface="Lazydog"/>
                <a:cs typeface="Lazydog"/>
                <a:sym typeface="Lazydog"/>
              </a:rPr>
              <a:t>Additional features!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143" r="0" b="-641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91768" y="7687238"/>
            <a:ext cx="3287143" cy="2033920"/>
          </a:xfrm>
          <a:custGeom>
            <a:avLst/>
            <a:gdLst/>
            <a:ahLst/>
            <a:cxnLst/>
            <a:rect r="r" b="b" t="t" l="l"/>
            <a:pathLst>
              <a:path h="2033920" w="3287143">
                <a:moveTo>
                  <a:pt x="0" y="0"/>
                </a:moveTo>
                <a:lnTo>
                  <a:pt x="3287144" y="0"/>
                </a:lnTo>
                <a:lnTo>
                  <a:pt x="3287144" y="2033920"/>
                </a:lnTo>
                <a:lnTo>
                  <a:pt x="0" y="203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69142" y="3607117"/>
            <a:ext cx="9639300" cy="2948940"/>
            <a:chOff x="0" y="0"/>
            <a:chExt cx="12852400" cy="3931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990" y="53340"/>
              <a:ext cx="12753340" cy="3830320"/>
            </a:xfrm>
            <a:custGeom>
              <a:avLst/>
              <a:gdLst/>
              <a:ahLst/>
              <a:cxnLst/>
              <a:rect r="r" b="b" t="t" l="l"/>
              <a:pathLst>
                <a:path h="3830320" w="12753340">
                  <a:moveTo>
                    <a:pt x="635000" y="0"/>
                  </a:moveTo>
                  <a:cubicBezTo>
                    <a:pt x="2247900" y="5080"/>
                    <a:pt x="3430270" y="21590"/>
                    <a:pt x="3953510" y="52070"/>
                  </a:cubicBezTo>
                  <a:cubicBezTo>
                    <a:pt x="4221480" y="68580"/>
                    <a:pt x="4320540" y="83820"/>
                    <a:pt x="4561840" y="109220"/>
                  </a:cubicBezTo>
                  <a:cubicBezTo>
                    <a:pt x="4912360" y="147320"/>
                    <a:pt x="5383530" y="217170"/>
                    <a:pt x="5857240" y="265430"/>
                  </a:cubicBezTo>
                  <a:cubicBezTo>
                    <a:pt x="6432550" y="322580"/>
                    <a:pt x="7194550" y="396240"/>
                    <a:pt x="7772400" y="417830"/>
                  </a:cubicBezTo>
                  <a:cubicBezTo>
                    <a:pt x="8246110" y="435610"/>
                    <a:pt x="8629650" y="402590"/>
                    <a:pt x="9071610" y="410210"/>
                  </a:cubicBezTo>
                  <a:cubicBezTo>
                    <a:pt x="9532620" y="416560"/>
                    <a:pt x="10101580" y="452120"/>
                    <a:pt x="10485120" y="459740"/>
                  </a:cubicBezTo>
                  <a:cubicBezTo>
                    <a:pt x="10750550" y="464820"/>
                    <a:pt x="11024870" y="453390"/>
                    <a:pt x="11158220" y="462280"/>
                  </a:cubicBezTo>
                  <a:cubicBezTo>
                    <a:pt x="11214100" y="466090"/>
                    <a:pt x="11239500" y="468630"/>
                    <a:pt x="11277600" y="478790"/>
                  </a:cubicBezTo>
                  <a:cubicBezTo>
                    <a:pt x="11315700" y="487680"/>
                    <a:pt x="11355070" y="502920"/>
                    <a:pt x="11390630" y="521970"/>
                  </a:cubicBezTo>
                  <a:cubicBezTo>
                    <a:pt x="11424920" y="541020"/>
                    <a:pt x="11459210" y="565150"/>
                    <a:pt x="11488420" y="591820"/>
                  </a:cubicBezTo>
                  <a:cubicBezTo>
                    <a:pt x="11518900" y="618490"/>
                    <a:pt x="11545570" y="650240"/>
                    <a:pt x="11568430" y="683260"/>
                  </a:cubicBezTo>
                  <a:cubicBezTo>
                    <a:pt x="11590020" y="716280"/>
                    <a:pt x="11609070" y="753110"/>
                    <a:pt x="11623040" y="789940"/>
                  </a:cubicBezTo>
                  <a:cubicBezTo>
                    <a:pt x="11637010" y="828040"/>
                    <a:pt x="11645900" y="868680"/>
                    <a:pt x="11650980" y="908050"/>
                  </a:cubicBezTo>
                  <a:cubicBezTo>
                    <a:pt x="11654790" y="947420"/>
                    <a:pt x="11654790" y="989330"/>
                    <a:pt x="11649710" y="1028700"/>
                  </a:cubicBezTo>
                  <a:cubicBezTo>
                    <a:pt x="11644630" y="1068070"/>
                    <a:pt x="11634470" y="1108710"/>
                    <a:pt x="11619230" y="1145540"/>
                  </a:cubicBezTo>
                  <a:cubicBezTo>
                    <a:pt x="11605260" y="1182370"/>
                    <a:pt x="11584940" y="1219200"/>
                    <a:pt x="11562080" y="1252220"/>
                  </a:cubicBezTo>
                  <a:cubicBezTo>
                    <a:pt x="11539220" y="1283970"/>
                    <a:pt x="11511280" y="1315720"/>
                    <a:pt x="11480800" y="1341120"/>
                  </a:cubicBezTo>
                  <a:cubicBezTo>
                    <a:pt x="11451590" y="1367790"/>
                    <a:pt x="11416030" y="1390650"/>
                    <a:pt x="11380470" y="1409700"/>
                  </a:cubicBezTo>
                  <a:cubicBezTo>
                    <a:pt x="11344910" y="1427480"/>
                    <a:pt x="11306810" y="1441450"/>
                    <a:pt x="11267440" y="1450340"/>
                  </a:cubicBezTo>
                  <a:cubicBezTo>
                    <a:pt x="11229340" y="1460500"/>
                    <a:pt x="11203940" y="1457960"/>
                    <a:pt x="11148060" y="1464310"/>
                  </a:cubicBezTo>
                  <a:cubicBezTo>
                    <a:pt x="11015980" y="1477010"/>
                    <a:pt x="10730230" y="1506220"/>
                    <a:pt x="10488930" y="1524000"/>
                  </a:cubicBezTo>
                  <a:cubicBezTo>
                    <a:pt x="10196830" y="1544320"/>
                    <a:pt x="9952990" y="1564640"/>
                    <a:pt x="9514840" y="1576070"/>
                  </a:cubicBezTo>
                  <a:cubicBezTo>
                    <a:pt x="8610600" y="1598930"/>
                    <a:pt x="6367780" y="1540510"/>
                    <a:pt x="5356860" y="1563370"/>
                  </a:cubicBezTo>
                  <a:cubicBezTo>
                    <a:pt x="4775200" y="1577340"/>
                    <a:pt x="4352290" y="1587500"/>
                    <a:pt x="3982720" y="1630680"/>
                  </a:cubicBezTo>
                  <a:cubicBezTo>
                    <a:pt x="3731260" y="1659890"/>
                    <a:pt x="3597910" y="1696720"/>
                    <a:pt x="3351530" y="1746250"/>
                  </a:cubicBezTo>
                  <a:cubicBezTo>
                    <a:pt x="3001010" y="1818640"/>
                    <a:pt x="2413000" y="1963420"/>
                    <a:pt x="2082800" y="2030730"/>
                  </a:cubicBezTo>
                  <a:cubicBezTo>
                    <a:pt x="1873250" y="2072640"/>
                    <a:pt x="1744980" y="2078990"/>
                    <a:pt x="1565910" y="2122170"/>
                  </a:cubicBezTo>
                  <a:cubicBezTo>
                    <a:pt x="1365250" y="2171700"/>
                    <a:pt x="1075690" y="2255520"/>
                    <a:pt x="937260" y="2319020"/>
                  </a:cubicBezTo>
                  <a:cubicBezTo>
                    <a:pt x="862330" y="2353310"/>
                    <a:pt x="824230" y="2392680"/>
                    <a:pt x="774700" y="2419350"/>
                  </a:cubicBezTo>
                  <a:cubicBezTo>
                    <a:pt x="734060" y="2439670"/>
                    <a:pt x="699770" y="2456180"/>
                    <a:pt x="660400" y="2467610"/>
                  </a:cubicBezTo>
                  <a:cubicBezTo>
                    <a:pt x="621030" y="2479040"/>
                    <a:pt x="579120" y="2486660"/>
                    <a:pt x="538480" y="2487930"/>
                  </a:cubicBezTo>
                  <a:cubicBezTo>
                    <a:pt x="496570" y="2489200"/>
                    <a:pt x="454660" y="2486660"/>
                    <a:pt x="414020" y="2477770"/>
                  </a:cubicBezTo>
                  <a:cubicBezTo>
                    <a:pt x="374650" y="2470150"/>
                    <a:pt x="334010" y="2457450"/>
                    <a:pt x="297180" y="2439670"/>
                  </a:cubicBezTo>
                  <a:cubicBezTo>
                    <a:pt x="259080" y="2421890"/>
                    <a:pt x="223520" y="2399030"/>
                    <a:pt x="191770" y="2373630"/>
                  </a:cubicBezTo>
                  <a:cubicBezTo>
                    <a:pt x="160020" y="2346960"/>
                    <a:pt x="130810" y="2316480"/>
                    <a:pt x="105410" y="2284730"/>
                  </a:cubicBezTo>
                  <a:cubicBezTo>
                    <a:pt x="81280" y="2251710"/>
                    <a:pt x="59690" y="2214880"/>
                    <a:pt x="43180" y="2176780"/>
                  </a:cubicBezTo>
                  <a:cubicBezTo>
                    <a:pt x="26670" y="2138680"/>
                    <a:pt x="15240" y="2098040"/>
                    <a:pt x="8890" y="2057400"/>
                  </a:cubicBezTo>
                  <a:cubicBezTo>
                    <a:pt x="1270" y="2018030"/>
                    <a:pt x="0" y="1974850"/>
                    <a:pt x="3810" y="1934210"/>
                  </a:cubicBezTo>
                  <a:cubicBezTo>
                    <a:pt x="6350" y="1893570"/>
                    <a:pt x="15240" y="1851660"/>
                    <a:pt x="27940" y="1812290"/>
                  </a:cubicBezTo>
                  <a:cubicBezTo>
                    <a:pt x="40640" y="1772920"/>
                    <a:pt x="58420" y="1734820"/>
                    <a:pt x="80010" y="1700530"/>
                  </a:cubicBezTo>
                  <a:cubicBezTo>
                    <a:pt x="102870" y="1664970"/>
                    <a:pt x="129540" y="1631950"/>
                    <a:pt x="158750" y="1604010"/>
                  </a:cubicBezTo>
                  <a:cubicBezTo>
                    <a:pt x="187960" y="1576070"/>
                    <a:pt x="203200" y="1548130"/>
                    <a:pt x="257810" y="1529080"/>
                  </a:cubicBezTo>
                  <a:cubicBezTo>
                    <a:pt x="408940" y="1475740"/>
                    <a:pt x="812800" y="1501140"/>
                    <a:pt x="1203960" y="1498600"/>
                  </a:cubicBezTo>
                  <a:cubicBezTo>
                    <a:pt x="1847850" y="1494790"/>
                    <a:pt x="2943860" y="1536700"/>
                    <a:pt x="3751580" y="1548130"/>
                  </a:cubicBezTo>
                  <a:cubicBezTo>
                    <a:pt x="4483100" y="1558290"/>
                    <a:pt x="5255260" y="1555750"/>
                    <a:pt x="5842000" y="1565910"/>
                  </a:cubicBezTo>
                  <a:cubicBezTo>
                    <a:pt x="6268720" y="1573530"/>
                    <a:pt x="6503670" y="1567180"/>
                    <a:pt x="6948170" y="1597660"/>
                  </a:cubicBezTo>
                  <a:cubicBezTo>
                    <a:pt x="7627620" y="1642110"/>
                    <a:pt x="8815070" y="1817370"/>
                    <a:pt x="9521190" y="1866900"/>
                  </a:cubicBezTo>
                  <a:cubicBezTo>
                    <a:pt x="10013950" y="1901190"/>
                    <a:pt x="10369550" y="1892300"/>
                    <a:pt x="10777221" y="1910080"/>
                  </a:cubicBezTo>
                  <a:cubicBezTo>
                    <a:pt x="11167110" y="1926590"/>
                    <a:pt x="11630660" y="1949450"/>
                    <a:pt x="11915140" y="1971040"/>
                  </a:cubicBezTo>
                  <a:cubicBezTo>
                    <a:pt x="12086590" y="1983740"/>
                    <a:pt x="12232640" y="1995170"/>
                    <a:pt x="12326621" y="2009140"/>
                  </a:cubicBezTo>
                  <a:cubicBezTo>
                    <a:pt x="12374880" y="2018030"/>
                    <a:pt x="12401550" y="2021840"/>
                    <a:pt x="12437110" y="2034540"/>
                  </a:cubicBezTo>
                  <a:cubicBezTo>
                    <a:pt x="12472671" y="2047240"/>
                    <a:pt x="12508230" y="2065020"/>
                    <a:pt x="12539980" y="2085340"/>
                  </a:cubicBezTo>
                  <a:cubicBezTo>
                    <a:pt x="12571730" y="2105660"/>
                    <a:pt x="12600940" y="2131060"/>
                    <a:pt x="12626340" y="2159000"/>
                  </a:cubicBezTo>
                  <a:cubicBezTo>
                    <a:pt x="12653010" y="2186940"/>
                    <a:pt x="12675871" y="2218690"/>
                    <a:pt x="12693650" y="2251710"/>
                  </a:cubicBezTo>
                  <a:cubicBezTo>
                    <a:pt x="12712700" y="2284730"/>
                    <a:pt x="12726671" y="2321560"/>
                    <a:pt x="12736830" y="2357120"/>
                  </a:cubicBezTo>
                  <a:cubicBezTo>
                    <a:pt x="12746990" y="2393950"/>
                    <a:pt x="12752071" y="2433320"/>
                    <a:pt x="12753340" y="2470150"/>
                  </a:cubicBezTo>
                  <a:cubicBezTo>
                    <a:pt x="12753340" y="2508250"/>
                    <a:pt x="12749530" y="2547620"/>
                    <a:pt x="12741910" y="2584450"/>
                  </a:cubicBezTo>
                  <a:cubicBezTo>
                    <a:pt x="12733021" y="2621280"/>
                    <a:pt x="12720321" y="2658110"/>
                    <a:pt x="12703810" y="2692400"/>
                  </a:cubicBezTo>
                  <a:cubicBezTo>
                    <a:pt x="12686030" y="2725420"/>
                    <a:pt x="12664440" y="2758440"/>
                    <a:pt x="12640310" y="2787650"/>
                  </a:cubicBezTo>
                  <a:cubicBezTo>
                    <a:pt x="12616180" y="2816860"/>
                    <a:pt x="12586971" y="2842260"/>
                    <a:pt x="12556490" y="2865120"/>
                  </a:cubicBezTo>
                  <a:cubicBezTo>
                    <a:pt x="12526010" y="2886710"/>
                    <a:pt x="12491721" y="2905760"/>
                    <a:pt x="12457430" y="2919730"/>
                  </a:cubicBezTo>
                  <a:cubicBezTo>
                    <a:pt x="12421871" y="2934970"/>
                    <a:pt x="12400280" y="2942590"/>
                    <a:pt x="12346940" y="2950210"/>
                  </a:cubicBezTo>
                  <a:cubicBezTo>
                    <a:pt x="12216130" y="2969260"/>
                    <a:pt x="12016740" y="2961640"/>
                    <a:pt x="11663680" y="2965450"/>
                  </a:cubicBezTo>
                  <a:cubicBezTo>
                    <a:pt x="10440671" y="2980690"/>
                    <a:pt x="4643121" y="2908300"/>
                    <a:pt x="3478530" y="2975610"/>
                  </a:cubicBezTo>
                  <a:cubicBezTo>
                    <a:pt x="3161030" y="2993390"/>
                    <a:pt x="3064510" y="3017520"/>
                    <a:pt x="2874010" y="3045460"/>
                  </a:cubicBezTo>
                  <a:cubicBezTo>
                    <a:pt x="2702560" y="3070860"/>
                    <a:pt x="2548890" y="3101340"/>
                    <a:pt x="2387600" y="3134360"/>
                  </a:cubicBezTo>
                  <a:cubicBezTo>
                    <a:pt x="2225040" y="3167380"/>
                    <a:pt x="2065020" y="3196590"/>
                    <a:pt x="1901190" y="3242310"/>
                  </a:cubicBezTo>
                  <a:cubicBezTo>
                    <a:pt x="1729740" y="3289300"/>
                    <a:pt x="1399540" y="3444240"/>
                    <a:pt x="1380490" y="3415030"/>
                  </a:cubicBezTo>
                  <a:cubicBezTo>
                    <a:pt x="1370330" y="3398520"/>
                    <a:pt x="1507490" y="3275330"/>
                    <a:pt x="1508760" y="3275330"/>
                  </a:cubicBezTo>
                  <a:cubicBezTo>
                    <a:pt x="1510030" y="3276600"/>
                    <a:pt x="1459230" y="3345180"/>
                    <a:pt x="1428750" y="3374390"/>
                  </a:cubicBezTo>
                  <a:cubicBezTo>
                    <a:pt x="1399540" y="3403600"/>
                    <a:pt x="1363980" y="3430270"/>
                    <a:pt x="1328420" y="3451860"/>
                  </a:cubicBezTo>
                  <a:cubicBezTo>
                    <a:pt x="1291590" y="3472180"/>
                    <a:pt x="1252220" y="3489960"/>
                    <a:pt x="1211580" y="3502660"/>
                  </a:cubicBezTo>
                  <a:cubicBezTo>
                    <a:pt x="1170940" y="3514090"/>
                    <a:pt x="1129030" y="3521710"/>
                    <a:pt x="1085850" y="3522980"/>
                  </a:cubicBezTo>
                  <a:cubicBezTo>
                    <a:pt x="1043940" y="3525520"/>
                    <a:pt x="1000760" y="3521710"/>
                    <a:pt x="960120" y="3514090"/>
                  </a:cubicBezTo>
                  <a:cubicBezTo>
                    <a:pt x="918210" y="3505200"/>
                    <a:pt x="877570" y="3492500"/>
                    <a:pt x="839470" y="3474720"/>
                  </a:cubicBezTo>
                  <a:cubicBezTo>
                    <a:pt x="801370" y="3456940"/>
                    <a:pt x="764540" y="3434080"/>
                    <a:pt x="731520" y="3407410"/>
                  </a:cubicBezTo>
                  <a:cubicBezTo>
                    <a:pt x="698500" y="3380740"/>
                    <a:pt x="668020" y="3348990"/>
                    <a:pt x="642620" y="3315970"/>
                  </a:cubicBezTo>
                  <a:cubicBezTo>
                    <a:pt x="617220" y="3282950"/>
                    <a:pt x="595630" y="3244850"/>
                    <a:pt x="579120" y="3206750"/>
                  </a:cubicBezTo>
                  <a:cubicBezTo>
                    <a:pt x="562610" y="3168650"/>
                    <a:pt x="549910" y="3126740"/>
                    <a:pt x="542290" y="3084830"/>
                  </a:cubicBezTo>
                  <a:cubicBezTo>
                    <a:pt x="535940" y="3042920"/>
                    <a:pt x="533400" y="2999740"/>
                    <a:pt x="537210" y="2957830"/>
                  </a:cubicBezTo>
                  <a:cubicBezTo>
                    <a:pt x="539750" y="2915920"/>
                    <a:pt x="548640" y="2874010"/>
                    <a:pt x="561340" y="2833370"/>
                  </a:cubicBezTo>
                  <a:cubicBezTo>
                    <a:pt x="574040" y="2794000"/>
                    <a:pt x="574040" y="2757170"/>
                    <a:pt x="614680" y="2719070"/>
                  </a:cubicBezTo>
                  <a:cubicBezTo>
                    <a:pt x="717550" y="2623820"/>
                    <a:pt x="1056640" y="2499360"/>
                    <a:pt x="1346200" y="2443480"/>
                  </a:cubicBezTo>
                  <a:cubicBezTo>
                    <a:pt x="1739900" y="2366010"/>
                    <a:pt x="2194560" y="2411730"/>
                    <a:pt x="2778760" y="2404110"/>
                  </a:cubicBezTo>
                  <a:cubicBezTo>
                    <a:pt x="3702051" y="2392680"/>
                    <a:pt x="5590540" y="2378710"/>
                    <a:pt x="6353810" y="2410460"/>
                  </a:cubicBezTo>
                  <a:cubicBezTo>
                    <a:pt x="6714490" y="2425700"/>
                    <a:pt x="6892290" y="2442210"/>
                    <a:pt x="7148830" y="2475230"/>
                  </a:cubicBezTo>
                  <a:cubicBezTo>
                    <a:pt x="7392671" y="2505710"/>
                    <a:pt x="7645400" y="2573020"/>
                    <a:pt x="7858761" y="2595880"/>
                  </a:cubicBezTo>
                  <a:cubicBezTo>
                    <a:pt x="8032750" y="2614930"/>
                    <a:pt x="8140700" y="2604770"/>
                    <a:pt x="8336280" y="2620010"/>
                  </a:cubicBezTo>
                  <a:cubicBezTo>
                    <a:pt x="8648700" y="2642870"/>
                    <a:pt x="9272271" y="2705100"/>
                    <a:pt x="9549130" y="2744470"/>
                  </a:cubicBezTo>
                  <a:cubicBezTo>
                    <a:pt x="9693910" y="2764790"/>
                    <a:pt x="9791700" y="2780030"/>
                    <a:pt x="9880600" y="2805430"/>
                  </a:cubicBezTo>
                  <a:cubicBezTo>
                    <a:pt x="9942830" y="2823210"/>
                    <a:pt x="9988550" y="2837180"/>
                    <a:pt x="10036810" y="2865120"/>
                  </a:cubicBezTo>
                  <a:cubicBezTo>
                    <a:pt x="10083800" y="2893060"/>
                    <a:pt x="10128250" y="2931160"/>
                    <a:pt x="10165080" y="2973070"/>
                  </a:cubicBezTo>
                  <a:cubicBezTo>
                    <a:pt x="10200640" y="3013710"/>
                    <a:pt x="10231121" y="3064510"/>
                    <a:pt x="10252711" y="3115310"/>
                  </a:cubicBezTo>
                  <a:cubicBezTo>
                    <a:pt x="10273030" y="3166110"/>
                    <a:pt x="10285730" y="3223260"/>
                    <a:pt x="10289540" y="3277870"/>
                  </a:cubicBezTo>
                  <a:cubicBezTo>
                    <a:pt x="10293350" y="3333750"/>
                    <a:pt x="10287000" y="3392170"/>
                    <a:pt x="10273030" y="3444240"/>
                  </a:cubicBezTo>
                  <a:cubicBezTo>
                    <a:pt x="10259061" y="3497580"/>
                    <a:pt x="10234930" y="3550920"/>
                    <a:pt x="10204450" y="3596640"/>
                  </a:cubicBezTo>
                  <a:cubicBezTo>
                    <a:pt x="10173971" y="3643630"/>
                    <a:pt x="10133330" y="3685540"/>
                    <a:pt x="10090150" y="3719830"/>
                  </a:cubicBezTo>
                  <a:cubicBezTo>
                    <a:pt x="10046971" y="3752850"/>
                    <a:pt x="9994900" y="3780790"/>
                    <a:pt x="9942830" y="3799840"/>
                  </a:cubicBezTo>
                  <a:cubicBezTo>
                    <a:pt x="9890761" y="3817620"/>
                    <a:pt x="9833610" y="3827780"/>
                    <a:pt x="9777730" y="3827780"/>
                  </a:cubicBezTo>
                  <a:cubicBezTo>
                    <a:pt x="9723121" y="3829050"/>
                    <a:pt x="9664700" y="3820160"/>
                    <a:pt x="9612630" y="3802380"/>
                  </a:cubicBezTo>
                  <a:cubicBezTo>
                    <a:pt x="9560561" y="3785870"/>
                    <a:pt x="9508490" y="3757930"/>
                    <a:pt x="9464040" y="3724910"/>
                  </a:cubicBezTo>
                  <a:cubicBezTo>
                    <a:pt x="9420861" y="3691890"/>
                    <a:pt x="9378950" y="3649980"/>
                    <a:pt x="9348471" y="3605530"/>
                  </a:cubicBezTo>
                  <a:cubicBezTo>
                    <a:pt x="9316721" y="3559810"/>
                    <a:pt x="9291321" y="3506470"/>
                    <a:pt x="9276080" y="3453130"/>
                  </a:cubicBezTo>
                  <a:cubicBezTo>
                    <a:pt x="9260840" y="3401060"/>
                    <a:pt x="9254490" y="3342640"/>
                    <a:pt x="9257030" y="3288030"/>
                  </a:cubicBezTo>
                  <a:cubicBezTo>
                    <a:pt x="9259571" y="3232150"/>
                    <a:pt x="9271000" y="3175000"/>
                    <a:pt x="9291321" y="3124200"/>
                  </a:cubicBezTo>
                  <a:cubicBezTo>
                    <a:pt x="9311640" y="3072130"/>
                    <a:pt x="9340850" y="3021330"/>
                    <a:pt x="9376410" y="2979420"/>
                  </a:cubicBezTo>
                  <a:cubicBezTo>
                    <a:pt x="9411971" y="2937510"/>
                    <a:pt x="9456421" y="2899410"/>
                    <a:pt x="9503410" y="2870200"/>
                  </a:cubicBezTo>
                  <a:cubicBezTo>
                    <a:pt x="9550400" y="2840990"/>
                    <a:pt x="9603740" y="2819400"/>
                    <a:pt x="9658350" y="2806700"/>
                  </a:cubicBezTo>
                  <a:cubicBezTo>
                    <a:pt x="9711690" y="2794000"/>
                    <a:pt x="9770110" y="2791460"/>
                    <a:pt x="9824721" y="2796540"/>
                  </a:cubicBezTo>
                  <a:cubicBezTo>
                    <a:pt x="9879330" y="2801620"/>
                    <a:pt x="9936480" y="2816860"/>
                    <a:pt x="9986010" y="2839720"/>
                  </a:cubicBezTo>
                  <a:cubicBezTo>
                    <a:pt x="10036810" y="2862580"/>
                    <a:pt x="10085071" y="2894330"/>
                    <a:pt x="10125710" y="2932430"/>
                  </a:cubicBezTo>
                  <a:cubicBezTo>
                    <a:pt x="10166350" y="2969260"/>
                    <a:pt x="10201910" y="3016250"/>
                    <a:pt x="10228580" y="3064510"/>
                  </a:cubicBezTo>
                  <a:cubicBezTo>
                    <a:pt x="10253980" y="3112770"/>
                    <a:pt x="10274300" y="3168650"/>
                    <a:pt x="10283190" y="3223260"/>
                  </a:cubicBezTo>
                  <a:cubicBezTo>
                    <a:pt x="10292080" y="3276600"/>
                    <a:pt x="10293350" y="3335020"/>
                    <a:pt x="10284461" y="3389630"/>
                  </a:cubicBezTo>
                  <a:cubicBezTo>
                    <a:pt x="10276840" y="3444240"/>
                    <a:pt x="10257790" y="3500120"/>
                    <a:pt x="10232390" y="3549650"/>
                  </a:cubicBezTo>
                  <a:cubicBezTo>
                    <a:pt x="10206990" y="3597910"/>
                    <a:pt x="10172700" y="3644900"/>
                    <a:pt x="10132061" y="3683000"/>
                  </a:cubicBezTo>
                  <a:cubicBezTo>
                    <a:pt x="10092690" y="3721100"/>
                    <a:pt x="10044430" y="3754120"/>
                    <a:pt x="9994900" y="3778250"/>
                  </a:cubicBezTo>
                  <a:cubicBezTo>
                    <a:pt x="9945371" y="3802380"/>
                    <a:pt x="9888221" y="3817620"/>
                    <a:pt x="9833611" y="3823970"/>
                  </a:cubicBezTo>
                  <a:cubicBezTo>
                    <a:pt x="9779000" y="3830320"/>
                    <a:pt x="9723121" y="3825240"/>
                    <a:pt x="9667240" y="3816350"/>
                  </a:cubicBezTo>
                  <a:cubicBezTo>
                    <a:pt x="9606280" y="3807460"/>
                    <a:pt x="9570721" y="3785870"/>
                    <a:pt x="9481821" y="3769360"/>
                  </a:cubicBezTo>
                  <a:cubicBezTo>
                    <a:pt x="9259571" y="3728720"/>
                    <a:pt x="8625840" y="3669030"/>
                    <a:pt x="8298180" y="3641090"/>
                  </a:cubicBezTo>
                  <a:cubicBezTo>
                    <a:pt x="8067040" y="3620770"/>
                    <a:pt x="7907021" y="3624580"/>
                    <a:pt x="7705090" y="3600450"/>
                  </a:cubicBezTo>
                  <a:cubicBezTo>
                    <a:pt x="7491730" y="3573780"/>
                    <a:pt x="7275830" y="3514090"/>
                    <a:pt x="7054850" y="3486150"/>
                  </a:cubicBezTo>
                  <a:cubicBezTo>
                    <a:pt x="6826250" y="3456940"/>
                    <a:pt x="6644640" y="3440430"/>
                    <a:pt x="6353810" y="3429000"/>
                  </a:cubicBezTo>
                  <a:cubicBezTo>
                    <a:pt x="5873751" y="3409950"/>
                    <a:pt x="5109210" y="3423920"/>
                    <a:pt x="4443730" y="3427730"/>
                  </a:cubicBezTo>
                  <a:cubicBezTo>
                    <a:pt x="3714751" y="3432810"/>
                    <a:pt x="2677160" y="3529330"/>
                    <a:pt x="2152651" y="3459480"/>
                  </a:cubicBezTo>
                  <a:cubicBezTo>
                    <a:pt x="1868171" y="3421380"/>
                    <a:pt x="1616711" y="3241040"/>
                    <a:pt x="1508761" y="3275330"/>
                  </a:cubicBezTo>
                  <a:cubicBezTo>
                    <a:pt x="1461771" y="3290570"/>
                    <a:pt x="1459231" y="3345180"/>
                    <a:pt x="1428751" y="3374390"/>
                  </a:cubicBezTo>
                  <a:cubicBezTo>
                    <a:pt x="1399541" y="3403600"/>
                    <a:pt x="1363981" y="3430270"/>
                    <a:pt x="1328421" y="3451860"/>
                  </a:cubicBezTo>
                  <a:cubicBezTo>
                    <a:pt x="1291591" y="3472180"/>
                    <a:pt x="1252221" y="3489960"/>
                    <a:pt x="1211581" y="3501390"/>
                  </a:cubicBezTo>
                  <a:cubicBezTo>
                    <a:pt x="1170941" y="3514090"/>
                    <a:pt x="1129031" y="3521710"/>
                    <a:pt x="1087121" y="3522980"/>
                  </a:cubicBezTo>
                  <a:cubicBezTo>
                    <a:pt x="1043941" y="3525520"/>
                    <a:pt x="1000760" y="3521710"/>
                    <a:pt x="960121" y="3514090"/>
                  </a:cubicBezTo>
                  <a:cubicBezTo>
                    <a:pt x="918210" y="3505200"/>
                    <a:pt x="877571" y="3492500"/>
                    <a:pt x="839471" y="3474720"/>
                  </a:cubicBezTo>
                  <a:cubicBezTo>
                    <a:pt x="801371" y="3456940"/>
                    <a:pt x="764541" y="3434080"/>
                    <a:pt x="731521" y="3407410"/>
                  </a:cubicBezTo>
                  <a:cubicBezTo>
                    <a:pt x="698501" y="3380740"/>
                    <a:pt x="668021" y="3348990"/>
                    <a:pt x="642621" y="3315970"/>
                  </a:cubicBezTo>
                  <a:cubicBezTo>
                    <a:pt x="617221" y="3282950"/>
                    <a:pt x="595631" y="3244850"/>
                    <a:pt x="579121" y="3206750"/>
                  </a:cubicBezTo>
                  <a:cubicBezTo>
                    <a:pt x="562611" y="3168650"/>
                    <a:pt x="549911" y="3126740"/>
                    <a:pt x="542291" y="3084830"/>
                  </a:cubicBezTo>
                  <a:cubicBezTo>
                    <a:pt x="535941" y="3044190"/>
                    <a:pt x="533401" y="2999740"/>
                    <a:pt x="537211" y="2957830"/>
                  </a:cubicBezTo>
                  <a:cubicBezTo>
                    <a:pt x="539751" y="2915920"/>
                    <a:pt x="548641" y="2874010"/>
                    <a:pt x="561341" y="2833370"/>
                  </a:cubicBezTo>
                  <a:cubicBezTo>
                    <a:pt x="574041" y="2794000"/>
                    <a:pt x="579121" y="2759710"/>
                    <a:pt x="614681" y="2719070"/>
                  </a:cubicBezTo>
                  <a:cubicBezTo>
                    <a:pt x="688341" y="2635250"/>
                    <a:pt x="895351" y="2509520"/>
                    <a:pt x="1054101" y="2435860"/>
                  </a:cubicBezTo>
                  <a:cubicBezTo>
                    <a:pt x="1216660" y="2359660"/>
                    <a:pt x="1395730" y="2320290"/>
                    <a:pt x="1578611" y="2272030"/>
                  </a:cubicBezTo>
                  <a:cubicBezTo>
                    <a:pt x="1776730" y="2219960"/>
                    <a:pt x="2002791" y="2174240"/>
                    <a:pt x="2203451" y="2137410"/>
                  </a:cubicBezTo>
                  <a:cubicBezTo>
                    <a:pt x="2388870" y="2103120"/>
                    <a:pt x="2547620" y="2077720"/>
                    <a:pt x="2740661" y="2054860"/>
                  </a:cubicBezTo>
                  <a:cubicBezTo>
                    <a:pt x="2966720" y="2029460"/>
                    <a:pt x="3096261" y="2010410"/>
                    <a:pt x="3477260" y="1995170"/>
                  </a:cubicBezTo>
                  <a:cubicBezTo>
                    <a:pt x="4798060" y="1941830"/>
                    <a:pt x="11730991" y="1943100"/>
                    <a:pt x="12326621" y="2009140"/>
                  </a:cubicBezTo>
                  <a:cubicBezTo>
                    <a:pt x="12393930" y="2016760"/>
                    <a:pt x="12401550" y="2021840"/>
                    <a:pt x="12437110" y="2034540"/>
                  </a:cubicBezTo>
                  <a:cubicBezTo>
                    <a:pt x="12472671" y="2047240"/>
                    <a:pt x="12508230" y="2065020"/>
                    <a:pt x="12539980" y="2085340"/>
                  </a:cubicBezTo>
                  <a:cubicBezTo>
                    <a:pt x="12571730" y="2105660"/>
                    <a:pt x="12600940" y="2131060"/>
                    <a:pt x="12626340" y="2159000"/>
                  </a:cubicBezTo>
                  <a:cubicBezTo>
                    <a:pt x="12653010" y="2186940"/>
                    <a:pt x="12675871" y="2218690"/>
                    <a:pt x="12693650" y="2251710"/>
                  </a:cubicBezTo>
                  <a:cubicBezTo>
                    <a:pt x="12711430" y="2284730"/>
                    <a:pt x="12726671" y="2321560"/>
                    <a:pt x="12736830" y="2357120"/>
                  </a:cubicBezTo>
                  <a:cubicBezTo>
                    <a:pt x="12746990" y="2393950"/>
                    <a:pt x="12752071" y="2433320"/>
                    <a:pt x="12753340" y="2470150"/>
                  </a:cubicBezTo>
                  <a:cubicBezTo>
                    <a:pt x="12753340" y="2508250"/>
                    <a:pt x="12749530" y="2547620"/>
                    <a:pt x="12741910" y="2584450"/>
                  </a:cubicBezTo>
                  <a:cubicBezTo>
                    <a:pt x="12733021" y="2621280"/>
                    <a:pt x="12720321" y="2658110"/>
                    <a:pt x="12703810" y="2692400"/>
                  </a:cubicBezTo>
                  <a:cubicBezTo>
                    <a:pt x="12686030" y="2725420"/>
                    <a:pt x="12664440" y="2758440"/>
                    <a:pt x="12640310" y="2787650"/>
                  </a:cubicBezTo>
                  <a:cubicBezTo>
                    <a:pt x="12616180" y="2815590"/>
                    <a:pt x="12586971" y="2842260"/>
                    <a:pt x="12556490" y="2865120"/>
                  </a:cubicBezTo>
                  <a:cubicBezTo>
                    <a:pt x="12526010" y="2886710"/>
                    <a:pt x="12491721" y="2905760"/>
                    <a:pt x="12457430" y="2919730"/>
                  </a:cubicBezTo>
                  <a:cubicBezTo>
                    <a:pt x="12421871" y="2934970"/>
                    <a:pt x="12383771" y="2945130"/>
                    <a:pt x="12346940" y="2950210"/>
                  </a:cubicBezTo>
                  <a:cubicBezTo>
                    <a:pt x="12308840" y="2955290"/>
                    <a:pt x="12280900" y="2955290"/>
                    <a:pt x="12232640" y="2952750"/>
                  </a:cubicBezTo>
                  <a:cubicBezTo>
                    <a:pt x="12143740" y="2946400"/>
                    <a:pt x="12018010" y="2915920"/>
                    <a:pt x="11860530" y="2895600"/>
                  </a:cubicBezTo>
                  <a:cubicBezTo>
                    <a:pt x="11591290" y="2860040"/>
                    <a:pt x="11142980" y="2806700"/>
                    <a:pt x="10758171" y="2780030"/>
                  </a:cubicBezTo>
                  <a:cubicBezTo>
                    <a:pt x="10337800" y="2750820"/>
                    <a:pt x="9883140" y="2759710"/>
                    <a:pt x="9436100" y="2733040"/>
                  </a:cubicBezTo>
                  <a:cubicBezTo>
                    <a:pt x="8972550" y="2705100"/>
                    <a:pt x="8464550" y="2656840"/>
                    <a:pt x="8023860" y="2613660"/>
                  </a:cubicBezTo>
                  <a:cubicBezTo>
                    <a:pt x="7635240" y="2574290"/>
                    <a:pt x="7293610" y="2515870"/>
                    <a:pt x="6927850" y="2487930"/>
                  </a:cubicBezTo>
                  <a:cubicBezTo>
                    <a:pt x="6565900" y="2461260"/>
                    <a:pt x="6262370" y="2453640"/>
                    <a:pt x="5842000" y="2447290"/>
                  </a:cubicBezTo>
                  <a:cubicBezTo>
                    <a:pt x="5257800" y="2439670"/>
                    <a:pt x="4448810" y="2456180"/>
                    <a:pt x="3751580" y="2466340"/>
                  </a:cubicBezTo>
                  <a:cubicBezTo>
                    <a:pt x="3051810" y="2475230"/>
                    <a:pt x="2200910" y="2524760"/>
                    <a:pt x="1652270" y="2503170"/>
                  </a:cubicBezTo>
                  <a:cubicBezTo>
                    <a:pt x="1295400" y="2489200"/>
                    <a:pt x="928370" y="2395220"/>
                    <a:pt x="774700" y="2419350"/>
                  </a:cubicBezTo>
                  <a:cubicBezTo>
                    <a:pt x="717550" y="2428240"/>
                    <a:pt x="699770" y="2456180"/>
                    <a:pt x="660400" y="2467610"/>
                  </a:cubicBezTo>
                  <a:cubicBezTo>
                    <a:pt x="621030" y="2479040"/>
                    <a:pt x="579120" y="2486660"/>
                    <a:pt x="538480" y="2487930"/>
                  </a:cubicBezTo>
                  <a:cubicBezTo>
                    <a:pt x="497840" y="2489200"/>
                    <a:pt x="454660" y="2486660"/>
                    <a:pt x="414020" y="2477770"/>
                  </a:cubicBezTo>
                  <a:cubicBezTo>
                    <a:pt x="374650" y="2470150"/>
                    <a:pt x="334010" y="2457450"/>
                    <a:pt x="297180" y="2439670"/>
                  </a:cubicBezTo>
                  <a:cubicBezTo>
                    <a:pt x="259080" y="2421890"/>
                    <a:pt x="223520" y="2399030"/>
                    <a:pt x="191770" y="2373630"/>
                  </a:cubicBezTo>
                  <a:cubicBezTo>
                    <a:pt x="160020" y="2346960"/>
                    <a:pt x="130810" y="2316480"/>
                    <a:pt x="105410" y="2284730"/>
                  </a:cubicBezTo>
                  <a:cubicBezTo>
                    <a:pt x="81280" y="2251710"/>
                    <a:pt x="59690" y="2214880"/>
                    <a:pt x="43180" y="2176780"/>
                  </a:cubicBezTo>
                  <a:cubicBezTo>
                    <a:pt x="26670" y="2138680"/>
                    <a:pt x="15240" y="2098040"/>
                    <a:pt x="8890" y="2057400"/>
                  </a:cubicBezTo>
                  <a:cubicBezTo>
                    <a:pt x="1270" y="2018030"/>
                    <a:pt x="0" y="1974850"/>
                    <a:pt x="3810" y="1934210"/>
                  </a:cubicBezTo>
                  <a:cubicBezTo>
                    <a:pt x="6350" y="1893570"/>
                    <a:pt x="15240" y="1851660"/>
                    <a:pt x="27940" y="1812290"/>
                  </a:cubicBezTo>
                  <a:cubicBezTo>
                    <a:pt x="40640" y="1772920"/>
                    <a:pt x="58420" y="1734820"/>
                    <a:pt x="80010" y="1700530"/>
                  </a:cubicBezTo>
                  <a:cubicBezTo>
                    <a:pt x="102870" y="1664970"/>
                    <a:pt x="125730" y="1635760"/>
                    <a:pt x="158750" y="1604010"/>
                  </a:cubicBezTo>
                  <a:cubicBezTo>
                    <a:pt x="200660" y="1564640"/>
                    <a:pt x="246380" y="1525270"/>
                    <a:pt x="316230" y="1485900"/>
                  </a:cubicBezTo>
                  <a:cubicBezTo>
                    <a:pt x="434340" y="1421130"/>
                    <a:pt x="643890" y="1347470"/>
                    <a:pt x="817880" y="1290320"/>
                  </a:cubicBezTo>
                  <a:cubicBezTo>
                    <a:pt x="999490" y="1229360"/>
                    <a:pt x="1184910" y="1176020"/>
                    <a:pt x="1386840" y="1131570"/>
                  </a:cubicBezTo>
                  <a:cubicBezTo>
                    <a:pt x="1611630" y="1082040"/>
                    <a:pt x="1879600" y="1056640"/>
                    <a:pt x="2105660" y="1013460"/>
                  </a:cubicBezTo>
                  <a:cubicBezTo>
                    <a:pt x="2308860" y="975360"/>
                    <a:pt x="2495550" y="927100"/>
                    <a:pt x="2683510" y="891540"/>
                  </a:cubicBezTo>
                  <a:cubicBezTo>
                    <a:pt x="2860040" y="857250"/>
                    <a:pt x="3013710" y="830580"/>
                    <a:pt x="3200400" y="800100"/>
                  </a:cubicBezTo>
                  <a:cubicBezTo>
                    <a:pt x="3418840" y="764540"/>
                    <a:pt x="3634740" y="716280"/>
                    <a:pt x="3915410" y="688340"/>
                  </a:cubicBezTo>
                  <a:cubicBezTo>
                    <a:pt x="4311650" y="648970"/>
                    <a:pt x="4752340" y="641350"/>
                    <a:pt x="5355590" y="624840"/>
                  </a:cubicBezTo>
                  <a:cubicBezTo>
                    <a:pt x="6377940" y="598170"/>
                    <a:pt x="8411210" y="631190"/>
                    <a:pt x="9481820" y="586740"/>
                  </a:cubicBezTo>
                  <a:cubicBezTo>
                    <a:pt x="10165080" y="558800"/>
                    <a:pt x="10922000" y="455930"/>
                    <a:pt x="11158220" y="462280"/>
                  </a:cubicBezTo>
                  <a:cubicBezTo>
                    <a:pt x="11220450" y="464820"/>
                    <a:pt x="11239500" y="468630"/>
                    <a:pt x="11277600" y="478790"/>
                  </a:cubicBezTo>
                  <a:cubicBezTo>
                    <a:pt x="11315700" y="487680"/>
                    <a:pt x="11355070" y="502920"/>
                    <a:pt x="11390630" y="521970"/>
                  </a:cubicBezTo>
                  <a:cubicBezTo>
                    <a:pt x="11424920" y="541020"/>
                    <a:pt x="11459210" y="565150"/>
                    <a:pt x="11488420" y="591820"/>
                  </a:cubicBezTo>
                  <a:cubicBezTo>
                    <a:pt x="11518900" y="618490"/>
                    <a:pt x="11545570" y="650240"/>
                    <a:pt x="11568430" y="683260"/>
                  </a:cubicBezTo>
                  <a:cubicBezTo>
                    <a:pt x="11590020" y="716280"/>
                    <a:pt x="11609070" y="753110"/>
                    <a:pt x="11623040" y="789940"/>
                  </a:cubicBezTo>
                  <a:cubicBezTo>
                    <a:pt x="11637010" y="828040"/>
                    <a:pt x="11645900" y="868680"/>
                    <a:pt x="11650980" y="908050"/>
                  </a:cubicBezTo>
                  <a:cubicBezTo>
                    <a:pt x="11654790" y="947420"/>
                    <a:pt x="11654790" y="989330"/>
                    <a:pt x="11649710" y="1028700"/>
                  </a:cubicBezTo>
                  <a:cubicBezTo>
                    <a:pt x="11644630" y="1068070"/>
                    <a:pt x="11634470" y="1108710"/>
                    <a:pt x="11619230" y="1145540"/>
                  </a:cubicBezTo>
                  <a:cubicBezTo>
                    <a:pt x="11605260" y="1182370"/>
                    <a:pt x="11584940" y="1219200"/>
                    <a:pt x="11562080" y="1252220"/>
                  </a:cubicBezTo>
                  <a:cubicBezTo>
                    <a:pt x="11539220" y="1283970"/>
                    <a:pt x="11511280" y="1315720"/>
                    <a:pt x="11480800" y="1341120"/>
                  </a:cubicBezTo>
                  <a:cubicBezTo>
                    <a:pt x="11451590" y="1367790"/>
                    <a:pt x="11417300" y="1390650"/>
                    <a:pt x="11381740" y="1408430"/>
                  </a:cubicBezTo>
                  <a:cubicBezTo>
                    <a:pt x="11346180" y="1427480"/>
                    <a:pt x="11306810" y="1441450"/>
                    <a:pt x="11267440" y="1450340"/>
                  </a:cubicBezTo>
                  <a:cubicBezTo>
                    <a:pt x="11229340" y="1460500"/>
                    <a:pt x="11197590" y="1461770"/>
                    <a:pt x="11148060" y="1464310"/>
                  </a:cubicBezTo>
                  <a:cubicBezTo>
                    <a:pt x="11064240" y="1468120"/>
                    <a:pt x="10939780" y="1463040"/>
                    <a:pt x="10812780" y="1455420"/>
                  </a:cubicBezTo>
                  <a:cubicBezTo>
                    <a:pt x="10645140" y="1446530"/>
                    <a:pt x="10454640" y="1421130"/>
                    <a:pt x="10226040" y="1404620"/>
                  </a:cubicBezTo>
                  <a:cubicBezTo>
                    <a:pt x="9904730" y="1383030"/>
                    <a:pt x="9470390" y="1358900"/>
                    <a:pt x="9070340" y="1343660"/>
                  </a:cubicBezTo>
                  <a:cubicBezTo>
                    <a:pt x="8637270" y="1325880"/>
                    <a:pt x="8210550" y="1338580"/>
                    <a:pt x="7719060" y="1306830"/>
                  </a:cubicBezTo>
                  <a:cubicBezTo>
                    <a:pt x="7124700" y="1268730"/>
                    <a:pt x="6396990" y="1178560"/>
                    <a:pt x="5753100" y="1106170"/>
                  </a:cubicBezTo>
                  <a:cubicBezTo>
                    <a:pt x="5129530" y="1036320"/>
                    <a:pt x="4342130" y="919480"/>
                    <a:pt x="3911600" y="878840"/>
                  </a:cubicBezTo>
                  <a:cubicBezTo>
                    <a:pt x="3680460" y="857250"/>
                    <a:pt x="3606800" y="850900"/>
                    <a:pt x="3378200" y="843280"/>
                  </a:cubicBezTo>
                  <a:cubicBezTo>
                    <a:pt x="2966720" y="829310"/>
                    <a:pt x="2152650" y="825500"/>
                    <a:pt x="1656080" y="836930"/>
                  </a:cubicBezTo>
                  <a:cubicBezTo>
                    <a:pt x="1278890" y="844550"/>
                    <a:pt x="821690" y="889000"/>
                    <a:pt x="657860" y="885190"/>
                  </a:cubicBezTo>
                  <a:cubicBezTo>
                    <a:pt x="604520" y="883920"/>
                    <a:pt x="585470" y="882650"/>
                    <a:pt x="551180" y="875030"/>
                  </a:cubicBezTo>
                  <a:cubicBezTo>
                    <a:pt x="516890" y="867410"/>
                    <a:pt x="482600" y="855980"/>
                    <a:pt x="450850" y="839470"/>
                  </a:cubicBezTo>
                  <a:cubicBezTo>
                    <a:pt x="419100" y="824230"/>
                    <a:pt x="388620" y="803910"/>
                    <a:pt x="360680" y="781050"/>
                  </a:cubicBezTo>
                  <a:cubicBezTo>
                    <a:pt x="334010" y="758190"/>
                    <a:pt x="308610" y="731520"/>
                    <a:pt x="288290" y="703580"/>
                  </a:cubicBezTo>
                  <a:cubicBezTo>
                    <a:pt x="267970" y="674370"/>
                    <a:pt x="248920" y="642620"/>
                    <a:pt x="236220" y="609600"/>
                  </a:cubicBezTo>
                  <a:cubicBezTo>
                    <a:pt x="222250" y="576580"/>
                    <a:pt x="213360" y="542290"/>
                    <a:pt x="208280" y="506730"/>
                  </a:cubicBezTo>
                  <a:cubicBezTo>
                    <a:pt x="203200" y="471170"/>
                    <a:pt x="201930" y="435610"/>
                    <a:pt x="205740" y="400050"/>
                  </a:cubicBezTo>
                  <a:cubicBezTo>
                    <a:pt x="208280" y="364490"/>
                    <a:pt x="217170" y="328930"/>
                    <a:pt x="228600" y="295910"/>
                  </a:cubicBezTo>
                  <a:cubicBezTo>
                    <a:pt x="240030" y="261620"/>
                    <a:pt x="256540" y="229870"/>
                    <a:pt x="275590" y="199390"/>
                  </a:cubicBezTo>
                  <a:cubicBezTo>
                    <a:pt x="294640" y="170180"/>
                    <a:pt x="318770" y="142240"/>
                    <a:pt x="344170" y="118110"/>
                  </a:cubicBezTo>
                  <a:cubicBezTo>
                    <a:pt x="370840" y="93980"/>
                    <a:pt x="400050" y="72390"/>
                    <a:pt x="430530" y="55880"/>
                  </a:cubicBezTo>
                  <a:cubicBezTo>
                    <a:pt x="462280" y="38100"/>
                    <a:pt x="495300" y="24130"/>
                    <a:pt x="529590" y="15240"/>
                  </a:cubicBezTo>
                  <a:cubicBezTo>
                    <a:pt x="563880" y="5080"/>
                    <a:pt x="635000" y="0"/>
                    <a:pt x="635000" y="0"/>
                  </a:cubicBezTo>
                </a:path>
              </a:pathLst>
            </a:custGeom>
            <a:solidFill>
              <a:srgbClr val="F3DAC2">
                <a:alpha val="52941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471253">
            <a:off x="-188138" y="5446464"/>
            <a:ext cx="4833207" cy="5814384"/>
          </a:xfrm>
          <a:custGeom>
            <a:avLst/>
            <a:gdLst/>
            <a:ahLst/>
            <a:cxnLst/>
            <a:rect r="r" b="b" t="t" l="l"/>
            <a:pathLst>
              <a:path h="5814384" w="4833207">
                <a:moveTo>
                  <a:pt x="0" y="0"/>
                </a:moveTo>
                <a:lnTo>
                  <a:pt x="4833207" y="0"/>
                </a:lnTo>
                <a:lnTo>
                  <a:pt x="4833207" y="5814384"/>
                </a:lnTo>
                <a:lnTo>
                  <a:pt x="0" y="581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2623" y="1436231"/>
            <a:ext cx="2904770" cy="2508995"/>
          </a:xfrm>
          <a:custGeom>
            <a:avLst/>
            <a:gdLst/>
            <a:ahLst/>
            <a:cxnLst/>
            <a:rect r="r" b="b" t="t" l="l"/>
            <a:pathLst>
              <a:path h="2508995" w="2904770">
                <a:moveTo>
                  <a:pt x="0" y="0"/>
                </a:moveTo>
                <a:lnTo>
                  <a:pt x="2904769" y="0"/>
                </a:lnTo>
                <a:lnTo>
                  <a:pt x="2904769" y="2508994"/>
                </a:lnTo>
                <a:lnTo>
                  <a:pt x="0" y="2508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52024" y="4901816"/>
            <a:ext cx="2929484" cy="2208098"/>
          </a:xfrm>
          <a:custGeom>
            <a:avLst/>
            <a:gdLst/>
            <a:ahLst/>
            <a:cxnLst/>
            <a:rect r="r" b="b" t="t" l="l"/>
            <a:pathLst>
              <a:path h="2208098" w="2929484">
                <a:moveTo>
                  <a:pt x="0" y="0"/>
                </a:moveTo>
                <a:lnTo>
                  <a:pt x="2929484" y="0"/>
                </a:lnTo>
                <a:lnTo>
                  <a:pt x="2929484" y="2208098"/>
                </a:lnTo>
                <a:lnTo>
                  <a:pt x="0" y="2208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81948" y="263945"/>
            <a:ext cx="5869636" cy="4356082"/>
          </a:xfrm>
          <a:custGeom>
            <a:avLst/>
            <a:gdLst/>
            <a:ahLst/>
            <a:cxnLst/>
            <a:rect r="r" b="b" t="t" l="l"/>
            <a:pathLst>
              <a:path h="4356082" w="5869636">
                <a:moveTo>
                  <a:pt x="0" y="0"/>
                </a:moveTo>
                <a:lnTo>
                  <a:pt x="5869636" y="0"/>
                </a:lnTo>
                <a:lnTo>
                  <a:pt x="5869636" y="4356082"/>
                </a:lnTo>
                <a:lnTo>
                  <a:pt x="0" y="435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68705" y="668655"/>
            <a:ext cx="525780" cy="781050"/>
            <a:chOff x="0" y="0"/>
            <a:chExt cx="701040" cy="1041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6990" y="48260"/>
              <a:ext cx="610870" cy="947420"/>
            </a:xfrm>
            <a:custGeom>
              <a:avLst/>
              <a:gdLst/>
              <a:ahLst/>
              <a:cxnLst/>
              <a:rect r="r" b="b" t="t" l="l"/>
              <a:pathLst>
                <a:path h="947420" w="610870">
                  <a:moveTo>
                    <a:pt x="469900" y="908050"/>
                  </a:moveTo>
                  <a:cubicBezTo>
                    <a:pt x="224790" y="467360"/>
                    <a:pt x="101600" y="295910"/>
                    <a:pt x="54610" y="205740"/>
                  </a:cubicBezTo>
                  <a:cubicBezTo>
                    <a:pt x="30480" y="160020"/>
                    <a:pt x="12700" y="130810"/>
                    <a:pt x="7620" y="97790"/>
                  </a:cubicBezTo>
                  <a:cubicBezTo>
                    <a:pt x="5080" y="73660"/>
                    <a:pt x="6350" y="48260"/>
                    <a:pt x="15240" y="31750"/>
                  </a:cubicBezTo>
                  <a:cubicBezTo>
                    <a:pt x="24130" y="19050"/>
                    <a:pt x="39370" y="8890"/>
                    <a:pt x="52070" y="3810"/>
                  </a:cubicBezTo>
                  <a:cubicBezTo>
                    <a:pt x="66040" y="0"/>
                    <a:pt x="85090" y="0"/>
                    <a:pt x="97790" y="5080"/>
                  </a:cubicBezTo>
                  <a:cubicBezTo>
                    <a:pt x="111760" y="8890"/>
                    <a:pt x="125730" y="20320"/>
                    <a:pt x="134620" y="33020"/>
                  </a:cubicBezTo>
                  <a:cubicBezTo>
                    <a:pt x="142240" y="44450"/>
                    <a:pt x="148590" y="62230"/>
                    <a:pt x="146050" y="77470"/>
                  </a:cubicBezTo>
                  <a:cubicBezTo>
                    <a:pt x="143510" y="95250"/>
                    <a:pt x="128270" y="124460"/>
                    <a:pt x="111760" y="134620"/>
                  </a:cubicBezTo>
                  <a:cubicBezTo>
                    <a:pt x="93980" y="143510"/>
                    <a:pt x="60960" y="143510"/>
                    <a:pt x="44450" y="137160"/>
                  </a:cubicBezTo>
                  <a:cubicBezTo>
                    <a:pt x="29210" y="132080"/>
                    <a:pt x="17780" y="118110"/>
                    <a:pt x="11430" y="105410"/>
                  </a:cubicBezTo>
                  <a:cubicBezTo>
                    <a:pt x="5080" y="92710"/>
                    <a:pt x="0" y="74930"/>
                    <a:pt x="3810" y="59690"/>
                  </a:cubicBezTo>
                  <a:cubicBezTo>
                    <a:pt x="8890" y="41910"/>
                    <a:pt x="29210" y="16510"/>
                    <a:pt x="45720" y="7620"/>
                  </a:cubicBezTo>
                  <a:cubicBezTo>
                    <a:pt x="58420" y="0"/>
                    <a:pt x="76200" y="0"/>
                    <a:pt x="90170" y="2540"/>
                  </a:cubicBezTo>
                  <a:cubicBezTo>
                    <a:pt x="105410" y="6350"/>
                    <a:pt x="116840" y="11430"/>
                    <a:pt x="129540" y="26670"/>
                  </a:cubicBezTo>
                  <a:cubicBezTo>
                    <a:pt x="158750" y="59690"/>
                    <a:pt x="182880" y="158750"/>
                    <a:pt x="222250" y="231140"/>
                  </a:cubicBezTo>
                  <a:cubicBezTo>
                    <a:pt x="273050" y="321310"/>
                    <a:pt x="354330" y="422910"/>
                    <a:pt x="416560" y="521970"/>
                  </a:cubicBezTo>
                  <a:cubicBezTo>
                    <a:pt x="480060" y="623570"/>
                    <a:pt x="581660" y="765810"/>
                    <a:pt x="601980" y="834390"/>
                  </a:cubicBezTo>
                  <a:cubicBezTo>
                    <a:pt x="609600" y="864870"/>
                    <a:pt x="610870" y="886460"/>
                    <a:pt x="603250" y="904240"/>
                  </a:cubicBezTo>
                  <a:cubicBezTo>
                    <a:pt x="596900" y="920750"/>
                    <a:pt x="579120" y="934720"/>
                    <a:pt x="563880" y="941070"/>
                  </a:cubicBezTo>
                  <a:cubicBezTo>
                    <a:pt x="548640" y="947420"/>
                    <a:pt x="527050" y="947420"/>
                    <a:pt x="510540" y="942340"/>
                  </a:cubicBezTo>
                  <a:cubicBezTo>
                    <a:pt x="495300" y="937260"/>
                    <a:pt x="469900" y="908050"/>
                    <a:pt x="469900" y="90805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91640" y="829627"/>
            <a:ext cx="230505" cy="530543"/>
            <a:chOff x="0" y="0"/>
            <a:chExt cx="307340" cy="7073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48260"/>
              <a:ext cx="208280" cy="610870"/>
            </a:xfrm>
            <a:custGeom>
              <a:avLst/>
              <a:gdLst/>
              <a:ahLst/>
              <a:cxnLst/>
              <a:rect r="r" b="b" t="t" l="l"/>
              <a:pathLst>
                <a:path h="610870" w="208280">
                  <a:moveTo>
                    <a:pt x="0" y="525780"/>
                  </a:moveTo>
                  <a:cubicBezTo>
                    <a:pt x="11430" y="243840"/>
                    <a:pt x="62230" y="142240"/>
                    <a:pt x="50800" y="104140"/>
                  </a:cubicBezTo>
                  <a:cubicBezTo>
                    <a:pt x="45720" y="87630"/>
                    <a:pt x="21590" y="82550"/>
                    <a:pt x="19050" y="73660"/>
                  </a:cubicBezTo>
                  <a:cubicBezTo>
                    <a:pt x="17780" y="66040"/>
                    <a:pt x="20320" y="60960"/>
                    <a:pt x="25400" y="53340"/>
                  </a:cubicBezTo>
                  <a:cubicBezTo>
                    <a:pt x="31750" y="40640"/>
                    <a:pt x="49530" y="19050"/>
                    <a:pt x="66040" y="10160"/>
                  </a:cubicBezTo>
                  <a:cubicBezTo>
                    <a:pt x="83820" y="2540"/>
                    <a:pt x="107950" y="1270"/>
                    <a:pt x="125730" y="6350"/>
                  </a:cubicBezTo>
                  <a:cubicBezTo>
                    <a:pt x="144780" y="11430"/>
                    <a:pt x="163830" y="26670"/>
                    <a:pt x="173990" y="41910"/>
                  </a:cubicBezTo>
                  <a:cubicBezTo>
                    <a:pt x="184150" y="58420"/>
                    <a:pt x="194310" y="83820"/>
                    <a:pt x="185420" y="101600"/>
                  </a:cubicBezTo>
                  <a:cubicBezTo>
                    <a:pt x="173990" y="127000"/>
                    <a:pt x="96520" y="167640"/>
                    <a:pt x="68580" y="163830"/>
                  </a:cubicBezTo>
                  <a:cubicBezTo>
                    <a:pt x="50800" y="162560"/>
                    <a:pt x="36830" y="144780"/>
                    <a:pt x="29210" y="128270"/>
                  </a:cubicBezTo>
                  <a:cubicBezTo>
                    <a:pt x="20320" y="107950"/>
                    <a:pt x="16510" y="69850"/>
                    <a:pt x="26670" y="49530"/>
                  </a:cubicBezTo>
                  <a:cubicBezTo>
                    <a:pt x="36830" y="27940"/>
                    <a:pt x="69850" y="7620"/>
                    <a:pt x="91440" y="3810"/>
                  </a:cubicBezTo>
                  <a:cubicBezTo>
                    <a:pt x="109220" y="0"/>
                    <a:pt x="129540" y="5080"/>
                    <a:pt x="143510" y="13970"/>
                  </a:cubicBezTo>
                  <a:cubicBezTo>
                    <a:pt x="158750" y="21590"/>
                    <a:pt x="173990" y="36830"/>
                    <a:pt x="180340" y="53340"/>
                  </a:cubicBezTo>
                  <a:cubicBezTo>
                    <a:pt x="186690" y="74930"/>
                    <a:pt x="185420" y="113030"/>
                    <a:pt x="172720" y="132080"/>
                  </a:cubicBezTo>
                  <a:cubicBezTo>
                    <a:pt x="161290" y="152400"/>
                    <a:pt x="128270" y="170180"/>
                    <a:pt x="104140" y="171450"/>
                  </a:cubicBezTo>
                  <a:cubicBezTo>
                    <a:pt x="81280" y="171450"/>
                    <a:pt x="46990" y="154940"/>
                    <a:pt x="34290" y="135890"/>
                  </a:cubicBezTo>
                  <a:cubicBezTo>
                    <a:pt x="20320" y="116840"/>
                    <a:pt x="15240" y="80010"/>
                    <a:pt x="22860" y="57150"/>
                  </a:cubicBezTo>
                  <a:cubicBezTo>
                    <a:pt x="31750" y="35560"/>
                    <a:pt x="64770" y="12700"/>
                    <a:pt x="82550" y="5080"/>
                  </a:cubicBezTo>
                  <a:cubicBezTo>
                    <a:pt x="92710" y="1270"/>
                    <a:pt x="107950" y="0"/>
                    <a:pt x="109220" y="2540"/>
                  </a:cubicBezTo>
                  <a:cubicBezTo>
                    <a:pt x="111760" y="10160"/>
                    <a:pt x="24130" y="77470"/>
                    <a:pt x="19050" y="73660"/>
                  </a:cubicBezTo>
                  <a:cubicBezTo>
                    <a:pt x="15240" y="69850"/>
                    <a:pt x="26670" y="46990"/>
                    <a:pt x="35560" y="35560"/>
                  </a:cubicBezTo>
                  <a:cubicBezTo>
                    <a:pt x="43180" y="25400"/>
                    <a:pt x="53340" y="15240"/>
                    <a:pt x="66040" y="10160"/>
                  </a:cubicBezTo>
                  <a:cubicBezTo>
                    <a:pt x="82550" y="3810"/>
                    <a:pt x="109220" y="2540"/>
                    <a:pt x="125730" y="6350"/>
                  </a:cubicBezTo>
                  <a:cubicBezTo>
                    <a:pt x="139700" y="8890"/>
                    <a:pt x="151130" y="17780"/>
                    <a:pt x="161290" y="26670"/>
                  </a:cubicBezTo>
                  <a:cubicBezTo>
                    <a:pt x="170180" y="35560"/>
                    <a:pt x="176530" y="44450"/>
                    <a:pt x="182880" y="60960"/>
                  </a:cubicBezTo>
                  <a:cubicBezTo>
                    <a:pt x="193040" y="88900"/>
                    <a:pt x="208280" y="144780"/>
                    <a:pt x="205740" y="186690"/>
                  </a:cubicBezTo>
                  <a:cubicBezTo>
                    <a:pt x="203200" y="229870"/>
                    <a:pt x="173990" y="264160"/>
                    <a:pt x="165100" y="314960"/>
                  </a:cubicBezTo>
                  <a:cubicBezTo>
                    <a:pt x="153670" y="383540"/>
                    <a:pt x="173990" y="523240"/>
                    <a:pt x="158750" y="563880"/>
                  </a:cubicBezTo>
                  <a:cubicBezTo>
                    <a:pt x="151130" y="581660"/>
                    <a:pt x="143510" y="586740"/>
                    <a:pt x="132080" y="594360"/>
                  </a:cubicBezTo>
                  <a:cubicBezTo>
                    <a:pt x="116840" y="603250"/>
                    <a:pt x="92710" y="610870"/>
                    <a:pt x="73660" y="608330"/>
                  </a:cubicBezTo>
                  <a:cubicBezTo>
                    <a:pt x="55880" y="605790"/>
                    <a:pt x="34290" y="594360"/>
                    <a:pt x="21590" y="581660"/>
                  </a:cubicBezTo>
                  <a:cubicBezTo>
                    <a:pt x="8890" y="567690"/>
                    <a:pt x="0" y="525780"/>
                    <a:pt x="0" y="52578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46760" y="1119188"/>
            <a:ext cx="501968" cy="391478"/>
            <a:chOff x="0" y="0"/>
            <a:chExt cx="669290" cy="5219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9530" y="49530"/>
              <a:ext cx="570230" cy="424180"/>
            </a:xfrm>
            <a:custGeom>
              <a:avLst/>
              <a:gdLst/>
              <a:ahLst/>
              <a:cxnLst/>
              <a:rect r="r" b="b" t="t" l="l"/>
              <a:pathLst>
                <a:path h="424180" w="570230">
                  <a:moveTo>
                    <a:pt x="443230" y="410210"/>
                  </a:moveTo>
                  <a:cubicBezTo>
                    <a:pt x="3810" y="115570"/>
                    <a:pt x="2540" y="101600"/>
                    <a:pt x="1270" y="85090"/>
                  </a:cubicBezTo>
                  <a:cubicBezTo>
                    <a:pt x="1270" y="68580"/>
                    <a:pt x="5080" y="48260"/>
                    <a:pt x="17780" y="35560"/>
                  </a:cubicBezTo>
                  <a:cubicBezTo>
                    <a:pt x="31750" y="19050"/>
                    <a:pt x="63500" y="0"/>
                    <a:pt x="86360" y="1270"/>
                  </a:cubicBezTo>
                  <a:cubicBezTo>
                    <a:pt x="109220" y="1270"/>
                    <a:pt x="140970" y="21590"/>
                    <a:pt x="153670" y="39370"/>
                  </a:cubicBezTo>
                  <a:cubicBezTo>
                    <a:pt x="165100" y="53340"/>
                    <a:pt x="167640" y="73660"/>
                    <a:pt x="166370" y="90170"/>
                  </a:cubicBezTo>
                  <a:cubicBezTo>
                    <a:pt x="165100" y="106680"/>
                    <a:pt x="158750" y="127000"/>
                    <a:pt x="146050" y="138430"/>
                  </a:cubicBezTo>
                  <a:cubicBezTo>
                    <a:pt x="130810" y="153670"/>
                    <a:pt x="93980" y="166370"/>
                    <a:pt x="72390" y="165100"/>
                  </a:cubicBezTo>
                  <a:cubicBezTo>
                    <a:pt x="55880" y="163830"/>
                    <a:pt x="36830" y="153670"/>
                    <a:pt x="25400" y="142240"/>
                  </a:cubicBezTo>
                  <a:cubicBezTo>
                    <a:pt x="13970" y="129540"/>
                    <a:pt x="5080" y="110490"/>
                    <a:pt x="2540" y="93980"/>
                  </a:cubicBezTo>
                  <a:cubicBezTo>
                    <a:pt x="0" y="77470"/>
                    <a:pt x="3810" y="57150"/>
                    <a:pt x="12700" y="41910"/>
                  </a:cubicBezTo>
                  <a:cubicBezTo>
                    <a:pt x="20320" y="27940"/>
                    <a:pt x="35560" y="12700"/>
                    <a:pt x="52070" y="7620"/>
                  </a:cubicBezTo>
                  <a:cubicBezTo>
                    <a:pt x="72390" y="0"/>
                    <a:pt x="101600" y="3810"/>
                    <a:pt x="129540" y="13970"/>
                  </a:cubicBezTo>
                  <a:cubicBezTo>
                    <a:pt x="171450" y="29210"/>
                    <a:pt x="214630" y="80010"/>
                    <a:pt x="270510" y="116840"/>
                  </a:cubicBezTo>
                  <a:cubicBezTo>
                    <a:pt x="345440" y="166370"/>
                    <a:pt x="504190" y="234950"/>
                    <a:pt x="544830" y="280670"/>
                  </a:cubicBezTo>
                  <a:cubicBezTo>
                    <a:pt x="562610" y="299720"/>
                    <a:pt x="567690" y="316230"/>
                    <a:pt x="568960" y="334010"/>
                  </a:cubicBezTo>
                  <a:cubicBezTo>
                    <a:pt x="570230" y="351790"/>
                    <a:pt x="562610" y="375920"/>
                    <a:pt x="551180" y="389890"/>
                  </a:cubicBezTo>
                  <a:cubicBezTo>
                    <a:pt x="541020" y="405130"/>
                    <a:pt x="519430" y="417830"/>
                    <a:pt x="501650" y="420370"/>
                  </a:cubicBezTo>
                  <a:cubicBezTo>
                    <a:pt x="483870" y="424180"/>
                    <a:pt x="443230" y="410210"/>
                    <a:pt x="443230" y="41021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5099982" y="6836093"/>
            <a:ext cx="1104900" cy="573405"/>
            <a:chOff x="0" y="0"/>
            <a:chExt cx="1473200" cy="7645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6990" y="57150"/>
              <a:ext cx="1377950" cy="657860"/>
            </a:xfrm>
            <a:custGeom>
              <a:avLst/>
              <a:gdLst/>
              <a:ahLst/>
              <a:cxnLst/>
              <a:rect r="r" b="b" t="t" l="l"/>
              <a:pathLst>
                <a:path h="657860" w="1377950">
                  <a:moveTo>
                    <a:pt x="74930" y="0"/>
                  </a:moveTo>
                  <a:cubicBezTo>
                    <a:pt x="334010" y="7620"/>
                    <a:pt x="359410" y="39370"/>
                    <a:pt x="394970" y="71120"/>
                  </a:cubicBezTo>
                  <a:cubicBezTo>
                    <a:pt x="439420" y="110490"/>
                    <a:pt x="473710" y="190500"/>
                    <a:pt x="532130" y="214630"/>
                  </a:cubicBezTo>
                  <a:cubicBezTo>
                    <a:pt x="596900" y="242570"/>
                    <a:pt x="704850" y="205740"/>
                    <a:pt x="772160" y="212090"/>
                  </a:cubicBezTo>
                  <a:cubicBezTo>
                    <a:pt x="820420" y="217170"/>
                    <a:pt x="861060" y="212090"/>
                    <a:pt x="897890" y="237490"/>
                  </a:cubicBezTo>
                  <a:cubicBezTo>
                    <a:pt x="943610" y="269240"/>
                    <a:pt x="957580" y="387350"/>
                    <a:pt x="1009650" y="419100"/>
                  </a:cubicBezTo>
                  <a:cubicBezTo>
                    <a:pt x="1059180" y="447040"/>
                    <a:pt x="1144270" y="420370"/>
                    <a:pt x="1198880" y="426720"/>
                  </a:cubicBezTo>
                  <a:cubicBezTo>
                    <a:pt x="1243330" y="431800"/>
                    <a:pt x="1286510" y="427990"/>
                    <a:pt x="1315720" y="448310"/>
                  </a:cubicBezTo>
                  <a:cubicBezTo>
                    <a:pt x="1344930" y="467360"/>
                    <a:pt x="1366520" y="516890"/>
                    <a:pt x="1374140" y="543560"/>
                  </a:cubicBezTo>
                  <a:cubicBezTo>
                    <a:pt x="1377950" y="560070"/>
                    <a:pt x="1376680" y="574040"/>
                    <a:pt x="1371600" y="588010"/>
                  </a:cubicBezTo>
                  <a:cubicBezTo>
                    <a:pt x="1367790" y="601980"/>
                    <a:pt x="1361440" y="615950"/>
                    <a:pt x="1350010" y="627380"/>
                  </a:cubicBezTo>
                  <a:cubicBezTo>
                    <a:pt x="1336040" y="640080"/>
                    <a:pt x="1308100" y="652780"/>
                    <a:pt x="1290320" y="655320"/>
                  </a:cubicBezTo>
                  <a:cubicBezTo>
                    <a:pt x="1273810" y="657860"/>
                    <a:pt x="1258570" y="654050"/>
                    <a:pt x="1245870" y="647700"/>
                  </a:cubicBezTo>
                  <a:cubicBezTo>
                    <a:pt x="1231900" y="642620"/>
                    <a:pt x="1209040" y="622300"/>
                    <a:pt x="1210310" y="621030"/>
                  </a:cubicBezTo>
                  <a:cubicBezTo>
                    <a:pt x="1210310" y="619760"/>
                    <a:pt x="1270000" y="654050"/>
                    <a:pt x="1268730" y="655320"/>
                  </a:cubicBezTo>
                  <a:cubicBezTo>
                    <a:pt x="1268730" y="655320"/>
                    <a:pt x="1229360" y="641350"/>
                    <a:pt x="1215390" y="628650"/>
                  </a:cubicBezTo>
                  <a:cubicBezTo>
                    <a:pt x="1202690" y="614680"/>
                    <a:pt x="1192530" y="593090"/>
                    <a:pt x="1189990" y="574040"/>
                  </a:cubicBezTo>
                  <a:cubicBezTo>
                    <a:pt x="1187450" y="556260"/>
                    <a:pt x="1191260" y="532130"/>
                    <a:pt x="1201420" y="515620"/>
                  </a:cubicBezTo>
                  <a:cubicBezTo>
                    <a:pt x="1210310" y="499110"/>
                    <a:pt x="1231900" y="483870"/>
                    <a:pt x="1245870" y="476250"/>
                  </a:cubicBezTo>
                  <a:cubicBezTo>
                    <a:pt x="1256030" y="471170"/>
                    <a:pt x="1263650" y="468630"/>
                    <a:pt x="1275080" y="468630"/>
                  </a:cubicBezTo>
                  <a:cubicBezTo>
                    <a:pt x="1291590" y="468630"/>
                    <a:pt x="1318260" y="476250"/>
                    <a:pt x="1332230" y="483870"/>
                  </a:cubicBezTo>
                  <a:cubicBezTo>
                    <a:pt x="1342390" y="488950"/>
                    <a:pt x="1348740" y="494030"/>
                    <a:pt x="1355090" y="504190"/>
                  </a:cubicBezTo>
                  <a:cubicBezTo>
                    <a:pt x="1363980" y="516890"/>
                    <a:pt x="1374140" y="543560"/>
                    <a:pt x="1375410" y="560070"/>
                  </a:cubicBezTo>
                  <a:cubicBezTo>
                    <a:pt x="1376680" y="571500"/>
                    <a:pt x="1375410" y="579120"/>
                    <a:pt x="1371600" y="590550"/>
                  </a:cubicBezTo>
                  <a:cubicBezTo>
                    <a:pt x="1365250" y="604520"/>
                    <a:pt x="1351280" y="627380"/>
                    <a:pt x="1336040" y="638810"/>
                  </a:cubicBezTo>
                  <a:cubicBezTo>
                    <a:pt x="1320800" y="648970"/>
                    <a:pt x="1295400" y="655320"/>
                    <a:pt x="1278890" y="655320"/>
                  </a:cubicBezTo>
                  <a:cubicBezTo>
                    <a:pt x="1267460" y="656590"/>
                    <a:pt x="1259840" y="655320"/>
                    <a:pt x="1249680" y="650240"/>
                  </a:cubicBezTo>
                  <a:cubicBezTo>
                    <a:pt x="1235710" y="642620"/>
                    <a:pt x="1212850" y="628650"/>
                    <a:pt x="1202690" y="612140"/>
                  </a:cubicBezTo>
                  <a:cubicBezTo>
                    <a:pt x="1193800" y="596900"/>
                    <a:pt x="1187450" y="572770"/>
                    <a:pt x="1188720" y="553720"/>
                  </a:cubicBezTo>
                  <a:cubicBezTo>
                    <a:pt x="1191260" y="535940"/>
                    <a:pt x="1200150" y="513080"/>
                    <a:pt x="1212850" y="499110"/>
                  </a:cubicBezTo>
                  <a:cubicBezTo>
                    <a:pt x="1225550" y="485140"/>
                    <a:pt x="1244600" y="472440"/>
                    <a:pt x="1264920" y="469900"/>
                  </a:cubicBezTo>
                  <a:cubicBezTo>
                    <a:pt x="1290320" y="468630"/>
                    <a:pt x="1337310" y="486410"/>
                    <a:pt x="1355090" y="502920"/>
                  </a:cubicBezTo>
                  <a:cubicBezTo>
                    <a:pt x="1366520" y="514350"/>
                    <a:pt x="1370330" y="529590"/>
                    <a:pt x="1374140" y="543560"/>
                  </a:cubicBezTo>
                  <a:cubicBezTo>
                    <a:pt x="1376680" y="557530"/>
                    <a:pt x="1376680" y="572770"/>
                    <a:pt x="1371600" y="588010"/>
                  </a:cubicBezTo>
                  <a:cubicBezTo>
                    <a:pt x="1365250" y="605790"/>
                    <a:pt x="1347470" y="629920"/>
                    <a:pt x="1332230" y="641350"/>
                  </a:cubicBezTo>
                  <a:cubicBezTo>
                    <a:pt x="1319530" y="650240"/>
                    <a:pt x="1305560" y="655320"/>
                    <a:pt x="1290320" y="655320"/>
                  </a:cubicBezTo>
                  <a:cubicBezTo>
                    <a:pt x="1271270" y="655320"/>
                    <a:pt x="1239520" y="645160"/>
                    <a:pt x="1225550" y="637540"/>
                  </a:cubicBezTo>
                  <a:cubicBezTo>
                    <a:pt x="1217930" y="632460"/>
                    <a:pt x="1209040" y="626110"/>
                    <a:pt x="1210310" y="621030"/>
                  </a:cubicBezTo>
                  <a:cubicBezTo>
                    <a:pt x="1210310" y="617220"/>
                    <a:pt x="1224280" y="613410"/>
                    <a:pt x="1223010" y="612140"/>
                  </a:cubicBezTo>
                  <a:cubicBezTo>
                    <a:pt x="1220470" y="604520"/>
                    <a:pt x="1065530" y="635000"/>
                    <a:pt x="1009650" y="627380"/>
                  </a:cubicBezTo>
                  <a:cubicBezTo>
                    <a:pt x="974090" y="622300"/>
                    <a:pt x="948690" y="615950"/>
                    <a:pt x="923290" y="595630"/>
                  </a:cubicBezTo>
                  <a:cubicBezTo>
                    <a:pt x="891540" y="571500"/>
                    <a:pt x="857250" y="520700"/>
                    <a:pt x="840740" y="482600"/>
                  </a:cubicBezTo>
                  <a:cubicBezTo>
                    <a:pt x="826770" y="452120"/>
                    <a:pt x="848360" y="410210"/>
                    <a:pt x="822960" y="389890"/>
                  </a:cubicBezTo>
                  <a:cubicBezTo>
                    <a:pt x="778510" y="351790"/>
                    <a:pt x="579120" y="402590"/>
                    <a:pt x="495300" y="381000"/>
                  </a:cubicBezTo>
                  <a:cubicBezTo>
                    <a:pt x="439420" y="367030"/>
                    <a:pt x="396240" y="341630"/>
                    <a:pt x="363220" y="311150"/>
                  </a:cubicBezTo>
                  <a:cubicBezTo>
                    <a:pt x="335280" y="287020"/>
                    <a:pt x="328930" y="248920"/>
                    <a:pt x="300990" y="223520"/>
                  </a:cubicBezTo>
                  <a:cubicBezTo>
                    <a:pt x="270510" y="195580"/>
                    <a:pt x="226060" y="163830"/>
                    <a:pt x="186690" y="154940"/>
                  </a:cubicBezTo>
                  <a:cubicBezTo>
                    <a:pt x="151130" y="147320"/>
                    <a:pt x="105410" y="171450"/>
                    <a:pt x="78740" y="168910"/>
                  </a:cubicBezTo>
                  <a:cubicBezTo>
                    <a:pt x="62230" y="166370"/>
                    <a:pt x="52070" y="163830"/>
                    <a:pt x="40640" y="154940"/>
                  </a:cubicBezTo>
                  <a:cubicBezTo>
                    <a:pt x="26670" y="144780"/>
                    <a:pt x="10160" y="123190"/>
                    <a:pt x="5080" y="106680"/>
                  </a:cubicBezTo>
                  <a:cubicBezTo>
                    <a:pt x="0" y="92710"/>
                    <a:pt x="0" y="78740"/>
                    <a:pt x="3810" y="66040"/>
                  </a:cubicBezTo>
                  <a:cubicBezTo>
                    <a:pt x="8890" y="49530"/>
                    <a:pt x="24130" y="26670"/>
                    <a:pt x="36830" y="15240"/>
                  </a:cubicBezTo>
                  <a:cubicBezTo>
                    <a:pt x="48260" y="6350"/>
                    <a:pt x="74930" y="0"/>
                    <a:pt x="74930" y="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6935450" y="6567488"/>
            <a:ext cx="1121092" cy="922020"/>
            <a:chOff x="0" y="0"/>
            <a:chExt cx="1494790" cy="12293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6990" y="44450"/>
              <a:ext cx="139700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397000">
                  <a:moveTo>
                    <a:pt x="1358900" y="156210"/>
                  </a:moveTo>
                  <a:cubicBezTo>
                    <a:pt x="1261110" y="228600"/>
                    <a:pt x="1245870" y="257810"/>
                    <a:pt x="1230630" y="295910"/>
                  </a:cubicBezTo>
                  <a:cubicBezTo>
                    <a:pt x="1209040" y="351790"/>
                    <a:pt x="1206500" y="455930"/>
                    <a:pt x="1183640" y="514350"/>
                  </a:cubicBezTo>
                  <a:cubicBezTo>
                    <a:pt x="1165860" y="558800"/>
                    <a:pt x="1144270" y="593090"/>
                    <a:pt x="1117600" y="622300"/>
                  </a:cubicBezTo>
                  <a:cubicBezTo>
                    <a:pt x="1093470" y="648970"/>
                    <a:pt x="1069340" y="671830"/>
                    <a:pt x="1032510" y="684530"/>
                  </a:cubicBezTo>
                  <a:cubicBezTo>
                    <a:pt x="986790" y="702310"/>
                    <a:pt x="902970" y="685800"/>
                    <a:pt x="854710" y="697230"/>
                  </a:cubicBezTo>
                  <a:cubicBezTo>
                    <a:pt x="821690" y="704850"/>
                    <a:pt x="792480" y="707390"/>
                    <a:pt x="772160" y="731520"/>
                  </a:cubicBezTo>
                  <a:cubicBezTo>
                    <a:pt x="741680" y="768350"/>
                    <a:pt x="756920" y="880110"/>
                    <a:pt x="731520" y="932180"/>
                  </a:cubicBezTo>
                  <a:cubicBezTo>
                    <a:pt x="712470" y="972820"/>
                    <a:pt x="687070" y="1007110"/>
                    <a:pt x="652780" y="1026160"/>
                  </a:cubicBezTo>
                  <a:cubicBezTo>
                    <a:pt x="618490" y="1046480"/>
                    <a:pt x="576580" y="1041400"/>
                    <a:pt x="521970" y="1045210"/>
                  </a:cubicBezTo>
                  <a:cubicBezTo>
                    <a:pt x="436880" y="1051560"/>
                    <a:pt x="236220" y="1013460"/>
                    <a:pt x="186690" y="1045210"/>
                  </a:cubicBezTo>
                  <a:cubicBezTo>
                    <a:pt x="162560" y="1060450"/>
                    <a:pt x="171450" y="1094740"/>
                    <a:pt x="156210" y="1109980"/>
                  </a:cubicBezTo>
                  <a:cubicBezTo>
                    <a:pt x="142240" y="1122680"/>
                    <a:pt x="121920" y="1132840"/>
                    <a:pt x="102870" y="1132840"/>
                  </a:cubicBezTo>
                  <a:cubicBezTo>
                    <a:pt x="78740" y="1132840"/>
                    <a:pt x="40640" y="1116330"/>
                    <a:pt x="24130" y="1098550"/>
                  </a:cubicBezTo>
                  <a:cubicBezTo>
                    <a:pt x="10160" y="1084580"/>
                    <a:pt x="3810" y="1061720"/>
                    <a:pt x="3810" y="1043940"/>
                  </a:cubicBezTo>
                  <a:cubicBezTo>
                    <a:pt x="3810" y="1024890"/>
                    <a:pt x="10160" y="1003300"/>
                    <a:pt x="21590" y="988060"/>
                  </a:cubicBezTo>
                  <a:cubicBezTo>
                    <a:pt x="31750" y="972820"/>
                    <a:pt x="49530" y="958850"/>
                    <a:pt x="68580" y="953770"/>
                  </a:cubicBezTo>
                  <a:cubicBezTo>
                    <a:pt x="91440" y="948690"/>
                    <a:pt x="133350" y="955040"/>
                    <a:pt x="152400" y="970280"/>
                  </a:cubicBezTo>
                  <a:cubicBezTo>
                    <a:pt x="172720" y="986790"/>
                    <a:pt x="187960" y="1024890"/>
                    <a:pt x="186690" y="1049020"/>
                  </a:cubicBezTo>
                  <a:cubicBezTo>
                    <a:pt x="184150" y="1074420"/>
                    <a:pt x="162560" y="1108710"/>
                    <a:pt x="139700" y="1121410"/>
                  </a:cubicBezTo>
                  <a:cubicBezTo>
                    <a:pt x="118110" y="1134110"/>
                    <a:pt x="77470" y="1134110"/>
                    <a:pt x="54610" y="1123950"/>
                  </a:cubicBezTo>
                  <a:cubicBezTo>
                    <a:pt x="31750" y="1112520"/>
                    <a:pt x="10160" y="1076960"/>
                    <a:pt x="5080" y="1054100"/>
                  </a:cubicBezTo>
                  <a:cubicBezTo>
                    <a:pt x="0" y="1035050"/>
                    <a:pt x="5080" y="1017270"/>
                    <a:pt x="16510" y="996950"/>
                  </a:cubicBezTo>
                  <a:cubicBezTo>
                    <a:pt x="31750" y="965200"/>
                    <a:pt x="74930" y="916940"/>
                    <a:pt x="111760" y="894080"/>
                  </a:cubicBezTo>
                  <a:cubicBezTo>
                    <a:pt x="143510" y="875030"/>
                    <a:pt x="176530" y="871220"/>
                    <a:pt x="220980" y="864870"/>
                  </a:cubicBezTo>
                  <a:cubicBezTo>
                    <a:pt x="285750" y="855980"/>
                    <a:pt x="397510" y="873760"/>
                    <a:pt x="463550" y="863600"/>
                  </a:cubicBezTo>
                  <a:cubicBezTo>
                    <a:pt x="509270" y="855980"/>
                    <a:pt x="552450" y="852170"/>
                    <a:pt x="577850" y="825500"/>
                  </a:cubicBezTo>
                  <a:cubicBezTo>
                    <a:pt x="605790" y="795020"/>
                    <a:pt x="598170" y="725170"/>
                    <a:pt x="613410" y="684530"/>
                  </a:cubicBezTo>
                  <a:cubicBezTo>
                    <a:pt x="627380" y="648970"/>
                    <a:pt x="638810" y="617220"/>
                    <a:pt x="662940" y="593090"/>
                  </a:cubicBezTo>
                  <a:cubicBezTo>
                    <a:pt x="688340" y="566420"/>
                    <a:pt x="727710" y="547370"/>
                    <a:pt x="764540" y="534670"/>
                  </a:cubicBezTo>
                  <a:cubicBezTo>
                    <a:pt x="800100" y="521970"/>
                    <a:pt x="843280" y="516890"/>
                    <a:pt x="881380" y="516890"/>
                  </a:cubicBezTo>
                  <a:cubicBezTo>
                    <a:pt x="915670" y="516890"/>
                    <a:pt x="956310" y="543560"/>
                    <a:pt x="981710" y="530860"/>
                  </a:cubicBezTo>
                  <a:cubicBezTo>
                    <a:pt x="1008380" y="516890"/>
                    <a:pt x="1021080" y="473710"/>
                    <a:pt x="1037590" y="431800"/>
                  </a:cubicBezTo>
                  <a:cubicBezTo>
                    <a:pt x="1062990" y="367030"/>
                    <a:pt x="1065530" y="236220"/>
                    <a:pt x="1098550" y="171450"/>
                  </a:cubicBezTo>
                  <a:cubicBezTo>
                    <a:pt x="1122680" y="124460"/>
                    <a:pt x="1156970" y="93980"/>
                    <a:pt x="1189990" y="66040"/>
                  </a:cubicBezTo>
                  <a:cubicBezTo>
                    <a:pt x="1219200" y="40640"/>
                    <a:pt x="1254760" y="13970"/>
                    <a:pt x="1283970" y="6350"/>
                  </a:cubicBezTo>
                  <a:cubicBezTo>
                    <a:pt x="1304290" y="0"/>
                    <a:pt x="1325880" y="0"/>
                    <a:pt x="1343660" y="7620"/>
                  </a:cubicBezTo>
                  <a:cubicBezTo>
                    <a:pt x="1361440" y="13970"/>
                    <a:pt x="1379220" y="33020"/>
                    <a:pt x="1388110" y="46990"/>
                  </a:cubicBezTo>
                  <a:cubicBezTo>
                    <a:pt x="1394460" y="59690"/>
                    <a:pt x="1397000" y="73660"/>
                    <a:pt x="1397000" y="86360"/>
                  </a:cubicBezTo>
                  <a:cubicBezTo>
                    <a:pt x="1397000" y="100330"/>
                    <a:pt x="1393190" y="114300"/>
                    <a:pt x="1386840" y="125730"/>
                  </a:cubicBezTo>
                  <a:cubicBezTo>
                    <a:pt x="1380490" y="137160"/>
                    <a:pt x="1358900" y="156210"/>
                    <a:pt x="1358900" y="15621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5945505" y="9495472"/>
            <a:ext cx="2513648" cy="596265"/>
            <a:chOff x="0" y="0"/>
            <a:chExt cx="3351530" cy="7950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800" y="48260"/>
              <a:ext cx="3252470" cy="703580"/>
            </a:xfrm>
            <a:custGeom>
              <a:avLst/>
              <a:gdLst/>
              <a:ahLst/>
              <a:cxnLst/>
              <a:rect r="r" b="b" t="t" l="l"/>
              <a:pathLst>
                <a:path h="703580" w="3252470">
                  <a:moveTo>
                    <a:pt x="64770" y="469900"/>
                  </a:moveTo>
                  <a:cubicBezTo>
                    <a:pt x="666750" y="393700"/>
                    <a:pt x="775970" y="379730"/>
                    <a:pt x="924560" y="386080"/>
                  </a:cubicBezTo>
                  <a:cubicBezTo>
                    <a:pt x="1115060" y="394970"/>
                    <a:pt x="1426210" y="450850"/>
                    <a:pt x="1581150" y="480060"/>
                  </a:cubicBezTo>
                  <a:cubicBezTo>
                    <a:pt x="1666240" y="495300"/>
                    <a:pt x="1704340" y="515620"/>
                    <a:pt x="1776730" y="524510"/>
                  </a:cubicBezTo>
                  <a:cubicBezTo>
                    <a:pt x="1866900" y="534670"/>
                    <a:pt x="1958340" y="557530"/>
                    <a:pt x="2078990" y="527050"/>
                  </a:cubicBezTo>
                  <a:cubicBezTo>
                    <a:pt x="2297430" y="471170"/>
                    <a:pt x="2773680" y="120650"/>
                    <a:pt x="2938780" y="50800"/>
                  </a:cubicBezTo>
                  <a:cubicBezTo>
                    <a:pt x="3001010" y="24130"/>
                    <a:pt x="3034030" y="16510"/>
                    <a:pt x="3073400" y="8890"/>
                  </a:cubicBezTo>
                  <a:cubicBezTo>
                    <a:pt x="3103880" y="2540"/>
                    <a:pt x="3131820" y="0"/>
                    <a:pt x="3155950" y="2540"/>
                  </a:cubicBezTo>
                  <a:cubicBezTo>
                    <a:pt x="3176270" y="3810"/>
                    <a:pt x="3195320" y="6350"/>
                    <a:pt x="3210560" y="16510"/>
                  </a:cubicBezTo>
                  <a:cubicBezTo>
                    <a:pt x="3224530" y="25400"/>
                    <a:pt x="3238500" y="43180"/>
                    <a:pt x="3244850" y="59690"/>
                  </a:cubicBezTo>
                  <a:cubicBezTo>
                    <a:pt x="3249930" y="76200"/>
                    <a:pt x="3252470" y="99060"/>
                    <a:pt x="3244850" y="115570"/>
                  </a:cubicBezTo>
                  <a:cubicBezTo>
                    <a:pt x="3237230" y="137160"/>
                    <a:pt x="3209290" y="166370"/>
                    <a:pt x="3186430" y="172720"/>
                  </a:cubicBezTo>
                  <a:cubicBezTo>
                    <a:pt x="3163570" y="180340"/>
                    <a:pt x="3125470" y="170180"/>
                    <a:pt x="3106420" y="156210"/>
                  </a:cubicBezTo>
                  <a:cubicBezTo>
                    <a:pt x="3091180" y="146050"/>
                    <a:pt x="3079750" y="128270"/>
                    <a:pt x="3077210" y="109220"/>
                  </a:cubicBezTo>
                  <a:cubicBezTo>
                    <a:pt x="3073400" y="87630"/>
                    <a:pt x="3081020" y="48260"/>
                    <a:pt x="3097530" y="30480"/>
                  </a:cubicBezTo>
                  <a:cubicBezTo>
                    <a:pt x="3114040" y="12700"/>
                    <a:pt x="3152140" y="1270"/>
                    <a:pt x="3175000" y="2540"/>
                  </a:cubicBezTo>
                  <a:cubicBezTo>
                    <a:pt x="3194050" y="3810"/>
                    <a:pt x="3211830" y="15240"/>
                    <a:pt x="3224530" y="27940"/>
                  </a:cubicBezTo>
                  <a:cubicBezTo>
                    <a:pt x="3237230" y="40640"/>
                    <a:pt x="3246120" y="60960"/>
                    <a:pt x="3248660" y="78740"/>
                  </a:cubicBezTo>
                  <a:cubicBezTo>
                    <a:pt x="3251200" y="96520"/>
                    <a:pt x="3246120" y="118110"/>
                    <a:pt x="3237230" y="133350"/>
                  </a:cubicBezTo>
                  <a:cubicBezTo>
                    <a:pt x="3228340" y="148590"/>
                    <a:pt x="3214370" y="161290"/>
                    <a:pt x="3195320" y="170180"/>
                  </a:cubicBezTo>
                  <a:cubicBezTo>
                    <a:pt x="3167380" y="181610"/>
                    <a:pt x="3117850" y="172720"/>
                    <a:pt x="3079750" y="181610"/>
                  </a:cubicBezTo>
                  <a:cubicBezTo>
                    <a:pt x="3040380" y="190500"/>
                    <a:pt x="3014980" y="201930"/>
                    <a:pt x="2961640" y="227330"/>
                  </a:cubicBezTo>
                  <a:cubicBezTo>
                    <a:pt x="2839720" y="285750"/>
                    <a:pt x="2527300" y="481330"/>
                    <a:pt x="2381250" y="557530"/>
                  </a:cubicBezTo>
                  <a:cubicBezTo>
                    <a:pt x="2294890" y="603250"/>
                    <a:pt x="2233930" y="637540"/>
                    <a:pt x="2170430" y="660400"/>
                  </a:cubicBezTo>
                  <a:cubicBezTo>
                    <a:pt x="2122170" y="678180"/>
                    <a:pt x="2089150" y="689610"/>
                    <a:pt x="2037080" y="694690"/>
                  </a:cubicBezTo>
                  <a:cubicBezTo>
                    <a:pt x="1967230" y="703580"/>
                    <a:pt x="1887220" y="699770"/>
                    <a:pt x="1788160" y="688340"/>
                  </a:cubicBezTo>
                  <a:cubicBezTo>
                    <a:pt x="1637030" y="670560"/>
                    <a:pt x="1367790" y="594360"/>
                    <a:pt x="1226820" y="574040"/>
                  </a:cubicBezTo>
                  <a:cubicBezTo>
                    <a:pt x="1141730" y="561340"/>
                    <a:pt x="1075690" y="565150"/>
                    <a:pt x="1021080" y="556260"/>
                  </a:cubicBezTo>
                  <a:cubicBezTo>
                    <a:pt x="981710" y="549910"/>
                    <a:pt x="967740" y="537210"/>
                    <a:pt x="924560" y="532130"/>
                  </a:cubicBezTo>
                  <a:cubicBezTo>
                    <a:pt x="840740" y="524510"/>
                    <a:pt x="680720" y="530860"/>
                    <a:pt x="547370" y="543560"/>
                  </a:cubicBezTo>
                  <a:cubicBezTo>
                    <a:pt x="397510" y="558800"/>
                    <a:pt x="146050" y="632460"/>
                    <a:pt x="69850" y="622300"/>
                  </a:cubicBezTo>
                  <a:cubicBezTo>
                    <a:pt x="44450" y="618490"/>
                    <a:pt x="31750" y="610870"/>
                    <a:pt x="20320" y="598170"/>
                  </a:cubicBezTo>
                  <a:cubicBezTo>
                    <a:pt x="8890" y="585470"/>
                    <a:pt x="0" y="565150"/>
                    <a:pt x="0" y="548640"/>
                  </a:cubicBezTo>
                  <a:cubicBezTo>
                    <a:pt x="0" y="530860"/>
                    <a:pt x="6350" y="509270"/>
                    <a:pt x="17780" y="496570"/>
                  </a:cubicBezTo>
                  <a:cubicBezTo>
                    <a:pt x="27940" y="483870"/>
                    <a:pt x="64770" y="469900"/>
                    <a:pt x="64770" y="46990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8696325" y="8816340"/>
            <a:ext cx="522922" cy="294322"/>
            <a:chOff x="0" y="0"/>
            <a:chExt cx="697230" cy="3924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9530" y="46990"/>
              <a:ext cx="600710" cy="304800"/>
            </a:xfrm>
            <a:custGeom>
              <a:avLst/>
              <a:gdLst/>
              <a:ahLst/>
              <a:cxnLst/>
              <a:rect r="r" b="b" t="t" l="l"/>
              <a:pathLst>
                <a:path h="304800" w="600710">
                  <a:moveTo>
                    <a:pt x="105410" y="5080"/>
                  </a:moveTo>
                  <a:cubicBezTo>
                    <a:pt x="393700" y="100330"/>
                    <a:pt x="427990" y="96520"/>
                    <a:pt x="464820" y="107950"/>
                  </a:cubicBezTo>
                  <a:cubicBezTo>
                    <a:pt x="501650" y="118110"/>
                    <a:pt x="548640" y="134620"/>
                    <a:pt x="570230" y="153670"/>
                  </a:cubicBezTo>
                  <a:cubicBezTo>
                    <a:pt x="585470" y="166370"/>
                    <a:pt x="593090" y="182880"/>
                    <a:pt x="595630" y="198120"/>
                  </a:cubicBezTo>
                  <a:cubicBezTo>
                    <a:pt x="599440" y="214630"/>
                    <a:pt x="596900" y="234950"/>
                    <a:pt x="589280" y="248920"/>
                  </a:cubicBezTo>
                  <a:cubicBezTo>
                    <a:pt x="581660" y="264160"/>
                    <a:pt x="567690" y="278130"/>
                    <a:pt x="552450" y="285750"/>
                  </a:cubicBezTo>
                  <a:cubicBezTo>
                    <a:pt x="538480" y="293370"/>
                    <a:pt x="518160" y="297180"/>
                    <a:pt x="501650" y="293370"/>
                  </a:cubicBezTo>
                  <a:cubicBezTo>
                    <a:pt x="481330" y="287020"/>
                    <a:pt x="452120" y="266700"/>
                    <a:pt x="443230" y="245110"/>
                  </a:cubicBezTo>
                  <a:cubicBezTo>
                    <a:pt x="434340" y="224790"/>
                    <a:pt x="436880" y="189230"/>
                    <a:pt x="449580" y="170180"/>
                  </a:cubicBezTo>
                  <a:cubicBezTo>
                    <a:pt x="461010" y="152400"/>
                    <a:pt x="492760" y="134620"/>
                    <a:pt x="514350" y="133350"/>
                  </a:cubicBezTo>
                  <a:cubicBezTo>
                    <a:pt x="537210" y="133350"/>
                    <a:pt x="568960" y="148590"/>
                    <a:pt x="581660" y="166370"/>
                  </a:cubicBezTo>
                  <a:cubicBezTo>
                    <a:pt x="595630" y="185420"/>
                    <a:pt x="600710" y="220980"/>
                    <a:pt x="593090" y="241300"/>
                  </a:cubicBezTo>
                  <a:cubicBezTo>
                    <a:pt x="585470" y="262890"/>
                    <a:pt x="563880" y="284480"/>
                    <a:pt x="535940" y="292100"/>
                  </a:cubicBezTo>
                  <a:cubicBezTo>
                    <a:pt x="486410" y="304800"/>
                    <a:pt x="378460" y="259080"/>
                    <a:pt x="297180" y="234950"/>
                  </a:cubicBezTo>
                  <a:cubicBezTo>
                    <a:pt x="208280" y="209550"/>
                    <a:pt x="66040" y="179070"/>
                    <a:pt x="25400" y="142240"/>
                  </a:cubicBezTo>
                  <a:cubicBezTo>
                    <a:pt x="6350" y="125730"/>
                    <a:pt x="2540" y="106680"/>
                    <a:pt x="1270" y="88900"/>
                  </a:cubicBezTo>
                  <a:cubicBezTo>
                    <a:pt x="0" y="71120"/>
                    <a:pt x="6350" y="48260"/>
                    <a:pt x="17780" y="34290"/>
                  </a:cubicBezTo>
                  <a:cubicBezTo>
                    <a:pt x="27940" y="19050"/>
                    <a:pt x="50800" y="7620"/>
                    <a:pt x="67310" y="3810"/>
                  </a:cubicBezTo>
                  <a:cubicBezTo>
                    <a:pt x="80010" y="0"/>
                    <a:pt x="105410" y="5080"/>
                    <a:pt x="105410" y="508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8743950" y="8503920"/>
            <a:ext cx="313372" cy="299085"/>
            <a:chOff x="0" y="0"/>
            <a:chExt cx="417830" cy="3987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9530" y="49530"/>
              <a:ext cx="320040" cy="298450"/>
            </a:xfrm>
            <a:custGeom>
              <a:avLst/>
              <a:gdLst/>
              <a:ahLst/>
              <a:cxnLst/>
              <a:rect r="r" b="b" t="t" l="l"/>
              <a:pathLst>
                <a:path h="298450" w="320040">
                  <a:moveTo>
                    <a:pt x="25400" y="156210"/>
                  </a:moveTo>
                  <a:cubicBezTo>
                    <a:pt x="208280" y="6350"/>
                    <a:pt x="222250" y="1270"/>
                    <a:pt x="238760" y="1270"/>
                  </a:cubicBezTo>
                  <a:cubicBezTo>
                    <a:pt x="255270" y="2540"/>
                    <a:pt x="275590" y="8890"/>
                    <a:pt x="288290" y="20320"/>
                  </a:cubicBezTo>
                  <a:cubicBezTo>
                    <a:pt x="300990" y="30480"/>
                    <a:pt x="313690" y="46990"/>
                    <a:pt x="316230" y="64770"/>
                  </a:cubicBezTo>
                  <a:cubicBezTo>
                    <a:pt x="320040" y="86360"/>
                    <a:pt x="311150" y="123190"/>
                    <a:pt x="298450" y="139700"/>
                  </a:cubicBezTo>
                  <a:cubicBezTo>
                    <a:pt x="287020" y="153670"/>
                    <a:pt x="269240" y="163830"/>
                    <a:pt x="251460" y="166370"/>
                  </a:cubicBezTo>
                  <a:cubicBezTo>
                    <a:pt x="229870" y="168910"/>
                    <a:pt x="193040" y="160020"/>
                    <a:pt x="177800" y="143510"/>
                  </a:cubicBezTo>
                  <a:cubicBezTo>
                    <a:pt x="161290" y="127000"/>
                    <a:pt x="152400" y="90170"/>
                    <a:pt x="154940" y="68580"/>
                  </a:cubicBezTo>
                  <a:cubicBezTo>
                    <a:pt x="156210" y="50800"/>
                    <a:pt x="167640" y="34290"/>
                    <a:pt x="180340" y="22860"/>
                  </a:cubicBezTo>
                  <a:cubicBezTo>
                    <a:pt x="193040" y="11430"/>
                    <a:pt x="213360" y="2540"/>
                    <a:pt x="229870" y="1270"/>
                  </a:cubicBezTo>
                  <a:cubicBezTo>
                    <a:pt x="246380" y="0"/>
                    <a:pt x="266700" y="5080"/>
                    <a:pt x="280670" y="13970"/>
                  </a:cubicBezTo>
                  <a:cubicBezTo>
                    <a:pt x="294640" y="24130"/>
                    <a:pt x="308610" y="40640"/>
                    <a:pt x="313690" y="55880"/>
                  </a:cubicBezTo>
                  <a:cubicBezTo>
                    <a:pt x="320040" y="71120"/>
                    <a:pt x="320040" y="92710"/>
                    <a:pt x="316230" y="109220"/>
                  </a:cubicBezTo>
                  <a:cubicBezTo>
                    <a:pt x="311150" y="124460"/>
                    <a:pt x="299720" y="134620"/>
                    <a:pt x="284480" y="152400"/>
                  </a:cubicBezTo>
                  <a:cubicBezTo>
                    <a:pt x="255270" y="184150"/>
                    <a:pt x="180340" y="250190"/>
                    <a:pt x="142240" y="273050"/>
                  </a:cubicBezTo>
                  <a:cubicBezTo>
                    <a:pt x="121920" y="287020"/>
                    <a:pt x="106680" y="295910"/>
                    <a:pt x="88900" y="297180"/>
                  </a:cubicBezTo>
                  <a:cubicBezTo>
                    <a:pt x="71120" y="298450"/>
                    <a:pt x="46990" y="289560"/>
                    <a:pt x="33020" y="280670"/>
                  </a:cubicBezTo>
                  <a:cubicBezTo>
                    <a:pt x="21590" y="271780"/>
                    <a:pt x="13970" y="260350"/>
                    <a:pt x="8890" y="248920"/>
                  </a:cubicBezTo>
                  <a:cubicBezTo>
                    <a:pt x="3810" y="237490"/>
                    <a:pt x="0" y="223520"/>
                    <a:pt x="1270" y="209550"/>
                  </a:cubicBezTo>
                  <a:cubicBezTo>
                    <a:pt x="3810" y="193040"/>
                    <a:pt x="25400" y="156210"/>
                    <a:pt x="25400" y="15621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8550593" y="8993505"/>
            <a:ext cx="280988" cy="315278"/>
            <a:chOff x="0" y="0"/>
            <a:chExt cx="374650" cy="4203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5720" y="48260"/>
              <a:ext cx="279400" cy="326390"/>
            </a:xfrm>
            <a:custGeom>
              <a:avLst/>
              <a:gdLst/>
              <a:ahLst/>
              <a:cxnLst/>
              <a:rect r="r" b="b" t="t" l="l"/>
              <a:pathLst>
                <a:path h="326390" w="279400">
                  <a:moveTo>
                    <a:pt x="149860" y="33020"/>
                  </a:moveTo>
                  <a:cubicBezTo>
                    <a:pt x="278130" y="220980"/>
                    <a:pt x="279400" y="236220"/>
                    <a:pt x="276860" y="252730"/>
                  </a:cubicBezTo>
                  <a:cubicBezTo>
                    <a:pt x="273050" y="270510"/>
                    <a:pt x="262890" y="288290"/>
                    <a:pt x="250190" y="299720"/>
                  </a:cubicBezTo>
                  <a:cubicBezTo>
                    <a:pt x="237490" y="311150"/>
                    <a:pt x="218440" y="321310"/>
                    <a:pt x="200660" y="321310"/>
                  </a:cubicBezTo>
                  <a:cubicBezTo>
                    <a:pt x="177800" y="321310"/>
                    <a:pt x="142240" y="308610"/>
                    <a:pt x="127000" y="289560"/>
                  </a:cubicBezTo>
                  <a:cubicBezTo>
                    <a:pt x="113030" y="271780"/>
                    <a:pt x="105410" y="234950"/>
                    <a:pt x="113030" y="212090"/>
                  </a:cubicBezTo>
                  <a:cubicBezTo>
                    <a:pt x="119380" y="189230"/>
                    <a:pt x="146050" y="162560"/>
                    <a:pt x="168910" y="156210"/>
                  </a:cubicBezTo>
                  <a:cubicBezTo>
                    <a:pt x="191770" y="149860"/>
                    <a:pt x="228600" y="156210"/>
                    <a:pt x="246380" y="171450"/>
                  </a:cubicBezTo>
                  <a:cubicBezTo>
                    <a:pt x="265430" y="185420"/>
                    <a:pt x="279400" y="220980"/>
                    <a:pt x="278130" y="243840"/>
                  </a:cubicBezTo>
                  <a:cubicBezTo>
                    <a:pt x="275590" y="267970"/>
                    <a:pt x="255270" y="299720"/>
                    <a:pt x="234950" y="311150"/>
                  </a:cubicBezTo>
                  <a:cubicBezTo>
                    <a:pt x="214630" y="322580"/>
                    <a:pt x="182880" y="326390"/>
                    <a:pt x="156210" y="312420"/>
                  </a:cubicBezTo>
                  <a:cubicBezTo>
                    <a:pt x="109220" y="289560"/>
                    <a:pt x="26670" y="167640"/>
                    <a:pt x="8890" y="120650"/>
                  </a:cubicBezTo>
                  <a:cubicBezTo>
                    <a:pt x="0" y="96520"/>
                    <a:pt x="0" y="78740"/>
                    <a:pt x="5080" y="60960"/>
                  </a:cubicBezTo>
                  <a:cubicBezTo>
                    <a:pt x="10160" y="43180"/>
                    <a:pt x="25400" y="24130"/>
                    <a:pt x="40640" y="13970"/>
                  </a:cubicBezTo>
                  <a:cubicBezTo>
                    <a:pt x="57150" y="3810"/>
                    <a:pt x="81280" y="0"/>
                    <a:pt x="99060" y="2540"/>
                  </a:cubicBezTo>
                  <a:cubicBezTo>
                    <a:pt x="116840" y="6350"/>
                    <a:pt x="149860" y="33020"/>
                    <a:pt x="149860" y="3302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3354050" y="452438"/>
            <a:ext cx="809625" cy="2081212"/>
            <a:chOff x="0" y="0"/>
            <a:chExt cx="1079500" cy="27749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7940" y="48260"/>
              <a:ext cx="1008380" cy="2680970"/>
            </a:xfrm>
            <a:custGeom>
              <a:avLst/>
              <a:gdLst/>
              <a:ahLst/>
              <a:cxnLst/>
              <a:rect r="r" b="b" t="t" l="l"/>
              <a:pathLst>
                <a:path h="2680970" w="1008380">
                  <a:moveTo>
                    <a:pt x="336550" y="123190"/>
                  </a:moveTo>
                  <a:cubicBezTo>
                    <a:pt x="189230" y="452120"/>
                    <a:pt x="196850" y="534670"/>
                    <a:pt x="195580" y="593090"/>
                  </a:cubicBezTo>
                  <a:cubicBezTo>
                    <a:pt x="194310" y="635000"/>
                    <a:pt x="189230" y="668020"/>
                    <a:pt x="195580" y="701040"/>
                  </a:cubicBezTo>
                  <a:cubicBezTo>
                    <a:pt x="200660" y="731520"/>
                    <a:pt x="210820" y="754380"/>
                    <a:pt x="226060" y="786130"/>
                  </a:cubicBezTo>
                  <a:cubicBezTo>
                    <a:pt x="250190" y="833120"/>
                    <a:pt x="317500" y="897890"/>
                    <a:pt x="336550" y="948690"/>
                  </a:cubicBezTo>
                  <a:cubicBezTo>
                    <a:pt x="349250" y="984250"/>
                    <a:pt x="349250" y="1009650"/>
                    <a:pt x="347980" y="1050290"/>
                  </a:cubicBezTo>
                  <a:cubicBezTo>
                    <a:pt x="346710" y="1108710"/>
                    <a:pt x="316230" y="1193800"/>
                    <a:pt x="311150" y="1264920"/>
                  </a:cubicBezTo>
                  <a:cubicBezTo>
                    <a:pt x="306070" y="1336040"/>
                    <a:pt x="304800" y="1422400"/>
                    <a:pt x="317500" y="1478280"/>
                  </a:cubicBezTo>
                  <a:cubicBezTo>
                    <a:pt x="327660" y="1517650"/>
                    <a:pt x="346710" y="1544320"/>
                    <a:pt x="365760" y="1574800"/>
                  </a:cubicBezTo>
                  <a:cubicBezTo>
                    <a:pt x="384810" y="1606550"/>
                    <a:pt x="407670" y="1642110"/>
                    <a:pt x="431800" y="1667510"/>
                  </a:cubicBezTo>
                  <a:cubicBezTo>
                    <a:pt x="453390" y="1689100"/>
                    <a:pt x="477520" y="1694180"/>
                    <a:pt x="499110" y="1718310"/>
                  </a:cubicBezTo>
                  <a:cubicBezTo>
                    <a:pt x="529590" y="1752600"/>
                    <a:pt x="571500" y="1803400"/>
                    <a:pt x="585470" y="1860550"/>
                  </a:cubicBezTo>
                  <a:cubicBezTo>
                    <a:pt x="603250" y="1929130"/>
                    <a:pt x="544830" y="2058670"/>
                    <a:pt x="570230" y="2109470"/>
                  </a:cubicBezTo>
                  <a:cubicBezTo>
                    <a:pt x="588010" y="2143760"/>
                    <a:pt x="628650" y="2141220"/>
                    <a:pt x="664210" y="2169160"/>
                  </a:cubicBezTo>
                  <a:cubicBezTo>
                    <a:pt x="720090" y="2212340"/>
                    <a:pt x="805180" y="2288540"/>
                    <a:pt x="861060" y="2352040"/>
                  </a:cubicBezTo>
                  <a:cubicBezTo>
                    <a:pt x="911860" y="2411730"/>
                    <a:pt x="974090" y="2485390"/>
                    <a:pt x="991870" y="2538730"/>
                  </a:cubicBezTo>
                  <a:cubicBezTo>
                    <a:pt x="1003300" y="2570480"/>
                    <a:pt x="1007110" y="2600960"/>
                    <a:pt x="995680" y="2623820"/>
                  </a:cubicBezTo>
                  <a:cubicBezTo>
                    <a:pt x="985520" y="2646680"/>
                    <a:pt x="949960" y="2670810"/>
                    <a:pt x="927100" y="2675890"/>
                  </a:cubicBezTo>
                  <a:cubicBezTo>
                    <a:pt x="908050" y="2680970"/>
                    <a:pt x="885190" y="2674620"/>
                    <a:pt x="868680" y="2665730"/>
                  </a:cubicBezTo>
                  <a:cubicBezTo>
                    <a:pt x="853440" y="2656840"/>
                    <a:pt x="835660" y="2641600"/>
                    <a:pt x="829310" y="2622550"/>
                  </a:cubicBezTo>
                  <a:cubicBezTo>
                    <a:pt x="820420" y="2600960"/>
                    <a:pt x="821690" y="2559050"/>
                    <a:pt x="834390" y="2537460"/>
                  </a:cubicBezTo>
                  <a:cubicBezTo>
                    <a:pt x="847090" y="2515870"/>
                    <a:pt x="882650" y="2494280"/>
                    <a:pt x="908050" y="2493010"/>
                  </a:cubicBezTo>
                  <a:cubicBezTo>
                    <a:pt x="933450" y="2491740"/>
                    <a:pt x="971550" y="2509520"/>
                    <a:pt x="986790" y="2529840"/>
                  </a:cubicBezTo>
                  <a:cubicBezTo>
                    <a:pt x="1002030" y="2550160"/>
                    <a:pt x="1008380" y="2590800"/>
                    <a:pt x="999490" y="2614930"/>
                  </a:cubicBezTo>
                  <a:cubicBezTo>
                    <a:pt x="991870" y="2639060"/>
                    <a:pt x="961390" y="2667000"/>
                    <a:pt x="937260" y="2673350"/>
                  </a:cubicBezTo>
                  <a:cubicBezTo>
                    <a:pt x="911860" y="2680970"/>
                    <a:pt x="881380" y="2673350"/>
                    <a:pt x="852170" y="2654300"/>
                  </a:cubicBezTo>
                  <a:cubicBezTo>
                    <a:pt x="802640" y="2621280"/>
                    <a:pt x="742950" y="2490470"/>
                    <a:pt x="698500" y="2438400"/>
                  </a:cubicBezTo>
                  <a:cubicBezTo>
                    <a:pt x="669290" y="2405380"/>
                    <a:pt x="651510" y="2390140"/>
                    <a:pt x="618490" y="2363470"/>
                  </a:cubicBezTo>
                  <a:cubicBezTo>
                    <a:pt x="571500" y="2325370"/>
                    <a:pt x="476250" y="2280920"/>
                    <a:pt x="436880" y="2236470"/>
                  </a:cubicBezTo>
                  <a:cubicBezTo>
                    <a:pt x="410210" y="2204720"/>
                    <a:pt x="394970" y="2178050"/>
                    <a:pt x="387350" y="2137410"/>
                  </a:cubicBezTo>
                  <a:cubicBezTo>
                    <a:pt x="377190" y="2082800"/>
                    <a:pt x="416560" y="1991360"/>
                    <a:pt x="406400" y="1935480"/>
                  </a:cubicBezTo>
                  <a:cubicBezTo>
                    <a:pt x="398780" y="1894840"/>
                    <a:pt x="377190" y="1863090"/>
                    <a:pt x="355600" y="1832610"/>
                  </a:cubicBezTo>
                  <a:cubicBezTo>
                    <a:pt x="334010" y="1802130"/>
                    <a:pt x="303530" y="1784350"/>
                    <a:pt x="276860" y="1753870"/>
                  </a:cubicBezTo>
                  <a:cubicBezTo>
                    <a:pt x="246380" y="1717040"/>
                    <a:pt x="210820" y="1668780"/>
                    <a:pt x="186690" y="1625600"/>
                  </a:cubicBezTo>
                  <a:cubicBezTo>
                    <a:pt x="166370" y="1587500"/>
                    <a:pt x="151130" y="1557020"/>
                    <a:pt x="142240" y="1512570"/>
                  </a:cubicBezTo>
                  <a:cubicBezTo>
                    <a:pt x="129540" y="1454150"/>
                    <a:pt x="129540" y="1365250"/>
                    <a:pt x="129540" y="1304290"/>
                  </a:cubicBezTo>
                  <a:cubicBezTo>
                    <a:pt x="130810" y="1254760"/>
                    <a:pt x="134620" y="1215390"/>
                    <a:pt x="140970" y="1172210"/>
                  </a:cubicBezTo>
                  <a:cubicBezTo>
                    <a:pt x="148590" y="1131570"/>
                    <a:pt x="175260" y="1099820"/>
                    <a:pt x="170180" y="1051560"/>
                  </a:cubicBezTo>
                  <a:cubicBezTo>
                    <a:pt x="162560" y="972820"/>
                    <a:pt x="45720" y="855980"/>
                    <a:pt x="22860" y="749300"/>
                  </a:cubicBezTo>
                  <a:cubicBezTo>
                    <a:pt x="0" y="641350"/>
                    <a:pt x="20320" y="495300"/>
                    <a:pt x="35560" y="405130"/>
                  </a:cubicBezTo>
                  <a:cubicBezTo>
                    <a:pt x="46990" y="344170"/>
                    <a:pt x="62230" y="309880"/>
                    <a:pt x="83820" y="256540"/>
                  </a:cubicBezTo>
                  <a:cubicBezTo>
                    <a:pt x="111760" y="187960"/>
                    <a:pt x="160020" y="69850"/>
                    <a:pt x="196850" y="31750"/>
                  </a:cubicBezTo>
                  <a:cubicBezTo>
                    <a:pt x="214630" y="12700"/>
                    <a:pt x="231140" y="5080"/>
                    <a:pt x="248920" y="2540"/>
                  </a:cubicBezTo>
                  <a:cubicBezTo>
                    <a:pt x="267970" y="0"/>
                    <a:pt x="292100" y="5080"/>
                    <a:pt x="307340" y="15240"/>
                  </a:cubicBezTo>
                  <a:cubicBezTo>
                    <a:pt x="322580" y="26670"/>
                    <a:pt x="337820" y="45720"/>
                    <a:pt x="341630" y="64770"/>
                  </a:cubicBezTo>
                  <a:cubicBezTo>
                    <a:pt x="346710" y="82550"/>
                    <a:pt x="336550" y="123190"/>
                    <a:pt x="336550" y="12319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4144625" y="2588895"/>
            <a:ext cx="192405" cy="199072"/>
            <a:chOff x="0" y="0"/>
            <a:chExt cx="256540" cy="2654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3180" y="49530"/>
              <a:ext cx="161290" cy="167640"/>
            </a:xfrm>
            <a:custGeom>
              <a:avLst/>
              <a:gdLst/>
              <a:ahLst/>
              <a:cxnLst/>
              <a:rect r="r" b="b" t="t" l="l"/>
              <a:pathLst>
                <a:path h="167640" w="161290">
                  <a:moveTo>
                    <a:pt x="161290" y="58420"/>
                  </a:moveTo>
                  <a:cubicBezTo>
                    <a:pt x="139700" y="146050"/>
                    <a:pt x="128270" y="152400"/>
                    <a:pt x="116840" y="158750"/>
                  </a:cubicBezTo>
                  <a:cubicBezTo>
                    <a:pt x="104140" y="16383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1430" y="125730"/>
                  </a:cubicBezTo>
                  <a:cubicBezTo>
                    <a:pt x="0" y="106680"/>
                    <a:pt x="1270" y="68580"/>
                    <a:pt x="7620" y="49530"/>
                  </a:cubicBezTo>
                  <a:cubicBezTo>
                    <a:pt x="11430" y="35560"/>
                    <a:pt x="21590" y="25400"/>
                    <a:pt x="31750" y="17780"/>
                  </a:cubicBezTo>
                  <a:cubicBezTo>
                    <a:pt x="41910" y="10160"/>
                    <a:pt x="53340" y="2540"/>
                    <a:pt x="67310" y="1270"/>
                  </a:cubicBezTo>
                  <a:cubicBezTo>
                    <a:pt x="87630" y="0"/>
                    <a:pt x="140970" y="24130"/>
                    <a:pt x="140970" y="2413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571500" y="5694045"/>
            <a:ext cx="1120140" cy="1040130"/>
            <a:chOff x="0" y="0"/>
            <a:chExt cx="1493520" cy="13868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6990" y="44450"/>
              <a:ext cx="1398270" cy="1295400"/>
            </a:xfrm>
            <a:custGeom>
              <a:avLst/>
              <a:gdLst/>
              <a:ahLst/>
              <a:cxnLst/>
              <a:rect r="r" b="b" t="t" l="l"/>
              <a:pathLst>
                <a:path h="1295400" w="1398270">
                  <a:moveTo>
                    <a:pt x="1322070" y="166370"/>
                  </a:moveTo>
                  <a:cubicBezTo>
                    <a:pt x="845820" y="215900"/>
                    <a:pt x="812800" y="234950"/>
                    <a:pt x="778510" y="257810"/>
                  </a:cubicBezTo>
                  <a:cubicBezTo>
                    <a:pt x="745490" y="278130"/>
                    <a:pt x="721360" y="303530"/>
                    <a:pt x="694690" y="330200"/>
                  </a:cubicBezTo>
                  <a:cubicBezTo>
                    <a:pt x="664210" y="359410"/>
                    <a:pt x="628650" y="393700"/>
                    <a:pt x="607060" y="426720"/>
                  </a:cubicBezTo>
                  <a:cubicBezTo>
                    <a:pt x="586740" y="455930"/>
                    <a:pt x="572770" y="472440"/>
                    <a:pt x="563880" y="515620"/>
                  </a:cubicBezTo>
                  <a:cubicBezTo>
                    <a:pt x="544830" y="607060"/>
                    <a:pt x="599440" y="885190"/>
                    <a:pt x="579120" y="971550"/>
                  </a:cubicBezTo>
                  <a:cubicBezTo>
                    <a:pt x="568960" y="1008380"/>
                    <a:pt x="552450" y="1023620"/>
                    <a:pt x="535940" y="1046480"/>
                  </a:cubicBezTo>
                  <a:cubicBezTo>
                    <a:pt x="518160" y="1071880"/>
                    <a:pt x="499110" y="1094740"/>
                    <a:pt x="473710" y="1116330"/>
                  </a:cubicBezTo>
                  <a:cubicBezTo>
                    <a:pt x="440690" y="1143000"/>
                    <a:pt x="398780" y="1163320"/>
                    <a:pt x="350520" y="1188720"/>
                  </a:cubicBezTo>
                  <a:cubicBezTo>
                    <a:pt x="284480" y="1221740"/>
                    <a:pt x="166370" y="1289050"/>
                    <a:pt x="106680" y="1291590"/>
                  </a:cubicBezTo>
                  <a:cubicBezTo>
                    <a:pt x="73660" y="1292860"/>
                    <a:pt x="43180" y="1282700"/>
                    <a:pt x="26670" y="1263650"/>
                  </a:cubicBezTo>
                  <a:cubicBezTo>
                    <a:pt x="8890" y="1245870"/>
                    <a:pt x="0" y="1205230"/>
                    <a:pt x="3810" y="1182370"/>
                  </a:cubicBezTo>
                  <a:cubicBezTo>
                    <a:pt x="6350" y="1163320"/>
                    <a:pt x="19050" y="1144270"/>
                    <a:pt x="33020" y="1132840"/>
                  </a:cubicBezTo>
                  <a:cubicBezTo>
                    <a:pt x="46990" y="1120140"/>
                    <a:pt x="67310" y="1109980"/>
                    <a:pt x="87630" y="1111250"/>
                  </a:cubicBezTo>
                  <a:cubicBezTo>
                    <a:pt x="110490" y="1111250"/>
                    <a:pt x="148590" y="1126490"/>
                    <a:pt x="163830" y="1146810"/>
                  </a:cubicBezTo>
                  <a:cubicBezTo>
                    <a:pt x="179070" y="1165860"/>
                    <a:pt x="186690" y="1206500"/>
                    <a:pt x="179070" y="1230630"/>
                  </a:cubicBezTo>
                  <a:cubicBezTo>
                    <a:pt x="170180" y="1253490"/>
                    <a:pt x="140970" y="1282700"/>
                    <a:pt x="116840" y="1289050"/>
                  </a:cubicBezTo>
                  <a:cubicBezTo>
                    <a:pt x="92710" y="1295400"/>
                    <a:pt x="53340" y="1285240"/>
                    <a:pt x="33020" y="1271270"/>
                  </a:cubicBezTo>
                  <a:cubicBezTo>
                    <a:pt x="17780" y="1259840"/>
                    <a:pt x="7620" y="1239520"/>
                    <a:pt x="3810" y="1221740"/>
                  </a:cubicBezTo>
                  <a:cubicBezTo>
                    <a:pt x="0" y="1203960"/>
                    <a:pt x="2540" y="1179830"/>
                    <a:pt x="10160" y="1163320"/>
                  </a:cubicBezTo>
                  <a:cubicBezTo>
                    <a:pt x="17780" y="1146810"/>
                    <a:pt x="27940" y="1136650"/>
                    <a:pt x="49530" y="1121410"/>
                  </a:cubicBezTo>
                  <a:cubicBezTo>
                    <a:pt x="104140" y="1082040"/>
                    <a:pt x="330200" y="1031240"/>
                    <a:pt x="378460" y="974090"/>
                  </a:cubicBezTo>
                  <a:cubicBezTo>
                    <a:pt x="403860" y="944880"/>
                    <a:pt x="402590" y="911860"/>
                    <a:pt x="405130" y="878840"/>
                  </a:cubicBezTo>
                  <a:cubicBezTo>
                    <a:pt x="407670" y="842010"/>
                    <a:pt x="392430" y="806450"/>
                    <a:pt x="389890" y="764540"/>
                  </a:cubicBezTo>
                  <a:cubicBezTo>
                    <a:pt x="387350" y="711200"/>
                    <a:pt x="388620" y="643890"/>
                    <a:pt x="393700" y="582930"/>
                  </a:cubicBezTo>
                  <a:cubicBezTo>
                    <a:pt x="400050" y="523240"/>
                    <a:pt x="396240" y="459740"/>
                    <a:pt x="424180" y="402590"/>
                  </a:cubicBezTo>
                  <a:cubicBezTo>
                    <a:pt x="455930" y="335280"/>
                    <a:pt x="537210" y="262890"/>
                    <a:pt x="590550" y="213360"/>
                  </a:cubicBezTo>
                  <a:cubicBezTo>
                    <a:pt x="631190" y="175260"/>
                    <a:pt x="664210" y="148590"/>
                    <a:pt x="709930" y="123190"/>
                  </a:cubicBezTo>
                  <a:cubicBezTo>
                    <a:pt x="759460" y="95250"/>
                    <a:pt x="807720" y="73660"/>
                    <a:pt x="878840" y="57150"/>
                  </a:cubicBezTo>
                  <a:cubicBezTo>
                    <a:pt x="988060" y="29210"/>
                    <a:pt x="1236980" y="0"/>
                    <a:pt x="1311910" y="6350"/>
                  </a:cubicBezTo>
                  <a:cubicBezTo>
                    <a:pt x="1338580" y="8890"/>
                    <a:pt x="1351280" y="12700"/>
                    <a:pt x="1365250" y="24130"/>
                  </a:cubicBezTo>
                  <a:cubicBezTo>
                    <a:pt x="1379220" y="34290"/>
                    <a:pt x="1393190" y="53340"/>
                    <a:pt x="1395730" y="72390"/>
                  </a:cubicBezTo>
                  <a:cubicBezTo>
                    <a:pt x="1398270" y="92710"/>
                    <a:pt x="1386840" y="127000"/>
                    <a:pt x="1372870" y="143510"/>
                  </a:cubicBezTo>
                  <a:cubicBezTo>
                    <a:pt x="1361440" y="157480"/>
                    <a:pt x="1322070" y="166370"/>
                    <a:pt x="1322070" y="16637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-1639941">
            <a:off x="14388398" y="7632954"/>
            <a:ext cx="938503" cy="1290038"/>
          </a:xfrm>
          <a:custGeom>
            <a:avLst/>
            <a:gdLst/>
            <a:ahLst/>
            <a:cxnLst/>
            <a:rect r="r" b="b" t="t" l="l"/>
            <a:pathLst>
              <a:path h="1290038" w="938503">
                <a:moveTo>
                  <a:pt x="0" y="0"/>
                </a:moveTo>
                <a:lnTo>
                  <a:pt x="938503" y="0"/>
                </a:lnTo>
                <a:lnTo>
                  <a:pt x="938503" y="1290038"/>
                </a:lnTo>
                <a:lnTo>
                  <a:pt x="0" y="1290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639941">
            <a:off x="-435516" y="3975008"/>
            <a:ext cx="938503" cy="1290038"/>
          </a:xfrm>
          <a:custGeom>
            <a:avLst/>
            <a:gdLst/>
            <a:ahLst/>
            <a:cxnLst/>
            <a:rect r="r" b="b" t="t" l="l"/>
            <a:pathLst>
              <a:path h="1290038" w="938503">
                <a:moveTo>
                  <a:pt x="0" y="0"/>
                </a:moveTo>
                <a:lnTo>
                  <a:pt x="938503" y="0"/>
                </a:lnTo>
                <a:lnTo>
                  <a:pt x="938503" y="1290038"/>
                </a:lnTo>
                <a:lnTo>
                  <a:pt x="0" y="1290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3992880" y="5303520"/>
            <a:ext cx="3405188" cy="1596390"/>
            <a:chOff x="0" y="0"/>
            <a:chExt cx="4540250" cy="21285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6990" y="43180"/>
              <a:ext cx="4447540" cy="2035810"/>
            </a:xfrm>
            <a:custGeom>
              <a:avLst/>
              <a:gdLst/>
              <a:ahLst/>
              <a:cxnLst/>
              <a:rect r="r" b="b" t="t" l="l"/>
              <a:pathLst>
                <a:path h="2035810" w="4447540">
                  <a:moveTo>
                    <a:pt x="227330" y="72390"/>
                  </a:moveTo>
                  <a:cubicBezTo>
                    <a:pt x="300990" y="223520"/>
                    <a:pt x="340360" y="257810"/>
                    <a:pt x="373380" y="290830"/>
                  </a:cubicBezTo>
                  <a:cubicBezTo>
                    <a:pt x="403860" y="323850"/>
                    <a:pt x="430530" y="355600"/>
                    <a:pt x="466090" y="383540"/>
                  </a:cubicBezTo>
                  <a:cubicBezTo>
                    <a:pt x="508000" y="416560"/>
                    <a:pt x="571500" y="440690"/>
                    <a:pt x="612140" y="473710"/>
                  </a:cubicBezTo>
                  <a:cubicBezTo>
                    <a:pt x="645160" y="501650"/>
                    <a:pt x="675640" y="527050"/>
                    <a:pt x="694690" y="563880"/>
                  </a:cubicBezTo>
                  <a:cubicBezTo>
                    <a:pt x="715010" y="607060"/>
                    <a:pt x="715010" y="654050"/>
                    <a:pt x="721360" y="720090"/>
                  </a:cubicBezTo>
                  <a:cubicBezTo>
                    <a:pt x="730250" y="831850"/>
                    <a:pt x="690880" y="1071880"/>
                    <a:pt x="718820" y="1174750"/>
                  </a:cubicBezTo>
                  <a:cubicBezTo>
                    <a:pt x="734060" y="1234440"/>
                    <a:pt x="765810" y="1268730"/>
                    <a:pt x="793750" y="1306830"/>
                  </a:cubicBezTo>
                  <a:cubicBezTo>
                    <a:pt x="817880" y="1339850"/>
                    <a:pt x="839470" y="1362710"/>
                    <a:pt x="871220" y="1391920"/>
                  </a:cubicBezTo>
                  <a:cubicBezTo>
                    <a:pt x="914400" y="1428750"/>
                    <a:pt x="977900" y="1470660"/>
                    <a:pt x="1035050" y="1506220"/>
                  </a:cubicBezTo>
                  <a:cubicBezTo>
                    <a:pt x="1093470" y="1541780"/>
                    <a:pt x="1149350" y="1578610"/>
                    <a:pt x="1219200" y="1604010"/>
                  </a:cubicBezTo>
                  <a:cubicBezTo>
                    <a:pt x="1303020" y="1633220"/>
                    <a:pt x="1404620" y="1648460"/>
                    <a:pt x="1508760" y="1661160"/>
                  </a:cubicBezTo>
                  <a:cubicBezTo>
                    <a:pt x="1626870" y="1675130"/>
                    <a:pt x="1786890" y="1690370"/>
                    <a:pt x="1894840" y="1676400"/>
                  </a:cubicBezTo>
                  <a:cubicBezTo>
                    <a:pt x="1976120" y="1664970"/>
                    <a:pt x="2040890" y="1625600"/>
                    <a:pt x="2104390" y="1611630"/>
                  </a:cubicBezTo>
                  <a:cubicBezTo>
                    <a:pt x="2156460" y="1600200"/>
                    <a:pt x="2198370" y="1592580"/>
                    <a:pt x="2246630" y="1591310"/>
                  </a:cubicBezTo>
                  <a:cubicBezTo>
                    <a:pt x="2297430" y="1590040"/>
                    <a:pt x="2355850" y="1590040"/>
                    <a:pt x="2401570" y="1601470"/>
                  </a:cubicBezTo>
                  <a:cubicBezTo>
                    <a:pt x="2442210" y="1612900"/>
                    <a:pt x="2465070" y="1637030"/>
                    <a:pt x="2512060" y="1657350"/>
                  </a:cubicBezTo>
                  <a:cubicBezTo>
                    <a:pt x="2586990" y="1687830"/>
                    <a:pt x="2736850" y="1738630"/>
                    <a:pt x="2815590" y="1761490"/>
                  </a:cubicBezTo>
                  <a:cubicBezTo>
                    <a:pt x="2863850" y="1774190"/>
                    <a:pt x="2887980" y="1780540"/>
                    <a:pt x="2934970" y="1788160"/>
                  </a:cubicBezTo>
                  <a:cubicBezTo>
                    <a:pt x="3004820" y="1798320"/>
                    <a:pt x="3098800" y="1809750"/>
                    <a:pt x="3195320" y="1805940"/>
                  </a:cubicBezTo>
                  <a:cubicBezTo>
                    <a:pt x="3317240" y="1803400"/>
                    <a:pt x="3495040" y="1772920"/>
                    <a:pt x="3608070" y="1752600"/>
                  </a:cubicBezTo>
                  <a:cubicBezTo>
                    <a:pt x="3686810" y="1738630"/>
                    <a:pt x="3738880" y="1728470"/>
                    <a:pt x="3810000" y="1708150"/>
                  </a:cubicBezTo>
                  <a:cubicBezTo>
                    <a:pt x="3893820" y="1685290"/>
                    <a:pt x="3987800" y="1644650"/>
                    <a:pt x="4076700" y="1619250"/>
                  </a:cubicBezTo>
                  <a:cubicBezTo>
                    <a:pt x="4164330" y="1593850"/>
                    <a:pt x="4281170" y="1550670"/>
                    <a:pt x="4339590" y="1553210"/>
                  </a:cubicBezTo>
                  <a:cubicBezTo>
                    <a:pt x="4368800" y="1555750"/>
                    <a:pt x="4387850" y="1564640"/>
                    <a:pt x="4404360" y="1578610"/>
                  </a:cubicBezTo>
                  <a:cubicBezTo>
                    <a:pt x="4422140" y="1592580"/>
                    <a:pt x="4436110" y="1616710"/>
                    <a:pt x="4442460" y="1638300"/>
                  </a:cubicBezTo>
                  <a:cubicBezTo>
                    <a:pt x="4447540" y="1659890"/>
                    <a:pt x="4441190" y="1690370"/>
                    <a:pt x="4436110" y="1708150"/>
                  </a:cubicBezTo>
                  <a:cubicBezTo>
                    <a:pt x="4431030" y="1720850"/>
                    <a:pt x="4425950" y="1728470"/>
                    <a:pt x="4415790" y="1737360"/>
                  </a:cubicBezTo>
                  <a:cubicBezTo>
                    <a:pt x="4403090" y="1750060"/>
                    <a:pt x="4376420" y="1767840"/>
                    <a:pt x="4354830" y="1771650"/>
                  </a:cubicBezTo>
                  <a:cubicBezTo>
                    <a:pt x="4333240" y="1775460"/>
                    <a:pt x="4305300" y="1771650"/>
                    <a:pt x="4286250" y="1761490"/>
                  </a:cubicBezTo>
                  <a:cubicBezTo>
                    <a:pt x="4265930" y="1751330"/>
                    <a:pt x="4245610" y="1731010"/>
                    <a:pt x="4236720" y="1711960"/>
                  </a:cubicBezTo>
                  <a:cubicBezTo>
                    <a:pt x="4226560" y="1691640"/>
                    <a:pt x="4225290" y="1661160"/>
                    <a:pt x="4227830" y="1642110"/>
                  </a:cubicBezTo>
                  <a:cubicBezTo>
                    <a:pt x="4229100" y="1628140"/>
                    <a:pt x="4232910" y="1619250"/>
                    <a:pt x="4240530" y="1609090"/>
                  </a:cubicBezTo>
                  <a:cubicBezTo>
                    <a:pt x="4250690" y="1592580"/>
                    <a:pt x="4276090" y="1570990"/>
                    <a:pt x="4292600" y="1562100"/>
                  </a:cubicBezTo>
                  <a:cubicBezTo>
                    <a:pt x="4304030" y="1555750"/>
                    <a:pt x="4314190" y="1554480"/>
                    <a:pt x="4326890" y="1554480"/>
                  </a:cubicBezTo>
                  <a:cubicBezTo>
                    <a:pt x="4345940" y="1554480"/>
                    <a:pt x="4376420" y="1559560"/>
                    <a:pt x="4395470" y="1570990"/>
                  </a:cubicBezTo>
                  <a:cubicBezTo>
                    <a:pt x="4413250" y="1583690"/>
                    <a:pt x="4431030" y="1605280"/>
                    <a:pt x="4438650" y="1626870"/>
                  </a:cubicBezTo>
                  <a:cubicBezTo>
                    <a:pt x="4446270" y="1647190"/>
                    <a:pt x="4443730" y="1677670"/>
                    <a:pt x="4439920" y="1696720"/>
                  </a:cubicBezTo>
                  <a:cubicBezTo>
                    <a:pt x="4437380" y="1709420"/>
                    <a:pt x="4432300" y="1718310"/>
                    <a:pt x="4423410" y="1728470"/>
                  </a:cubicBezTo>
                  <a:cubicBezTo>
                    <a:pt x="4411980" y="1742440"/>
                    <a:pt x="4392930" y="1756410"/>
                    <a:pt x="4366260" y="1769110"/>
                  </a:cubicBezTo>
                  <a:cubicBezTo>
                    <a:pt x="4318000" y="1789430"/>
                    <a:pt x="4234180" y="1794510"/>
                    <a:pt x="4146550" y="1817370"/>
                  </a:cubicBezTo>
                  <a:cubicBezTo>
                    <a:pt x="4014470" y="1852930"/>
                    <a:pt x="3773170" y="1938020"/>
                    <a:pt x="3651250" y="1968500"/>
                  </a:cubicBezTo>
                  <a:cubicBezTo>
                    <a:pt x="3580130" y="1987550"/>
                    <a:pt x="3545840" y="1995170"/>
                    <a:pt x="3481070" y="2004060"/>
                  </a:cubicBezTo>
                  <a:cubicBezTo>
                    <a:pt x="3397250" y="2018030"/>
                    <a:pt x="3285490" y="2032000"/>
                    <a:pt x="3186430" y="2034540"/>
                  </a:cubicBezTo>
                  <a:cubicBezTo>
                    <a:pt x="3087370" y="2035810"/>
                    <a:pt x="2967990" y="2026920"/>
                    <a:pt x="2884170" y="2015490"/>
                  </a:cubicBezTo>
                  <a:cubicBezTo>
                    <a:pt x="2825750" y="2007870"/>
                    <a:pt x="2795270" y="2001520"/>
                    <a:pt x="2734310" y="1983740"/>
                  </a:cubicBezTo>
                  <a:cubicBezTo>
                    <a:pt x="2635250" y="1953260"/>
                    <a:pt x="2446020" y="1856740"/>
                    <a:pt x="2353310" y="1837690"/>
                  </a:cubicBezTo>
                  <a:cubicBezTo>
                    <a:pt x="2301240" y="1827530"/>
                    <a:pt x="2279650" y="1827530"/>
                    <a:pt x="2228850" y="1832610"/>
                  </a:cubicBezTo>
                  <a:cubicBezTo>
                    <a:pt x="2143760" y="1840230"/>
                    <a:pt x="2012950" y="1899920"/>
                    <a:pt x="1893570" y="1910080"/>
                  </a:cubicBezTo>
                  <a:cubicBezTo>
                    <a:pt x="1760220" y="1922780"/>
                    <a:pt x="1586230" y="1907540"/>
                    <a:pt x="1465580" y="1893570"/>
                  </a:cubicBezTo>
                  <a:cubicBezTo>
                    <a:pt x="1375410" y="1883410"/>
                    <a:pt x="1308100" y="1871980"/>
                    <a:pt x="1233170" y="1849120"/>
                  </a:cubicBezTo>
                  <a:cubicBezTo>
                    <a:pt x="1158240" y="1827530"/>
                    <a:pt x="1089660" y="1798320"/>
                    <a:pt x="1013460" y="1761490"/>
                  </a:cubicBezTo>
                  <a:cubicBezTo>
                    <a:pt x="925830" y="1719580"/>
                    <a:pt x="805180" y="1658620"/>
                    <a:pt x="739140" y="1607820"/>
                  </a:cubicBezTo>
                  <a:cubicBezTo>
                    <a:pt x="694690" y="1572260"/>
                    <a:pt x="670560" y="1539240"/>
                    <a:pt x="640080" y="1501140"/>
                  </a:cubicBezTo>
                  <a:cubicBezTo>
                    <a:pt x="608330" y="1460500"/>
                    <a:pt x="576580" y="1418590"/>
                    <a:pt x="551180" y="1369060"/>
                  </a:cubicBezTo>
                  <a:cubicBezTo>
                    <a:pt x="521970" y="1313180"/>
                    <a:pt x="492760" y="1261110"/>
                    <a:pt x="476250" y="1181100"/>
                  </a:cubicBezTo>
                  <a:cubicBezTo>
                    <a:pt x="450850" y="1054100"/>
                    <a:pt x="515620" y="755650"/>
                    <a:pt x="466090" y="669290"/>
                  </a:cubicBezTo>
                  <a:cubicBezTo>
                    <a:pt x="441960" y="626110"/>
                    <a:pt x="397510" y="633730"/>
                    <a:pt x="358140" y="603250"/>
                  </a:cubicBezTo>
                  <a:cubicBezTo>
                    <a:pt x="299720" y="557530"/>
                    <a:pt x="209550" y="467360"/>
                    <a:pt x="157480" y="407670"/>
                  </a:cubicBezTo>
                  <a:cubicBezTo>
                    <a:pt x="118110" y="361950"/>
                    <a:pt x="88900" y="326390"/>
                    <a:pt x="63500" y="280670"/>
                  </a:cubicBezTo>
                  <a:cubicBezTo>
                    <a:pt x="38100" y="237490"/>
                    <a:pt x="7620" y="181610"/>
                    <a:pt x="3810" y="140970"/>
                  </a:cubicBezTo>
                  <a:cubicBezTo>
                    <a:pt x="0" y="110490"/>
                    <a:pt x="5080" y="81280"/>
                    <a:pt x="19050" y="59690"/>
                  </a:cubicBezTo>
                  <a:cubicBezTo>
                    <a:pt x="33020" y="36830"/>
                    <a:pt x="59690" y="15240"/>
                    <a:pt x="85090" y="7620"/>
                  </a:cubicBezTo>
                  <a:cubicBezTo>
                    <a:pt x="109220" y="0"/>
                    <a:pt x="144780" y="2540"/>
                    <a:pt x="167640" y="13970"/>
                  </a:cubicBezTo>
                  <a:cubicBezTo>
                    <a:pt x="191770" y="24130"/>
                    <a:pt x="227330" y="72390"/>
                    <a:pt x="227330" y="7239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4621530" y="3172778"/>
            <a:ext cx="577215" cy="597218"/>
            <a:chOff x="0" y="0"/>
            <a:chExt cx="769620" cy="79629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5720" y="50800"/>
              <a:ext cx="676910" cy="698500"/>
            </a:xfrm>
            <a:custGeom>
              <a:avLst/>
              <a:gdLst/>
              <a:ahLst/>
              <a:cxnLst/>
              <a:rect r="r" b="b" t="t" l="l"/>
              <a:pathLst>
                <a:path h="698500" w="676910">
                  <a:moveTo>
                    <a:pt x="480060" y="656590"/>
                  </a:moveTo>
                  <a:cubicBezTo>
                    <a:pt x="264160" y="398780"/>
                    <a:pt x="57150" y="220980"/>
                    <a:pt x="20320" y="167640"/>
                  </a:cubicBezTo>
                  <a:cubicBezTo>
                    <a:pt x="10160" y="152400"/>
                    <a:pt x="7620" y="148590"/>
                    <a:pt x="5080" y="135890"/>
                  </a:cubicBezTo>
                  <a:cubicBezTo>
                    <a:pt x="1270" y="118110"/>
                    <a:pt x="1270" y="87630"/>
                    <a:pt x="8890" y="67310"/>
                  </a:cubicBezTo>
                  <a:cubicBezTo>
                    <a:pt x="16510" y="48260"/>
                    <a:pt x="38100" y="26670"/>
                    <a:pt x="53340" y="15240"/>
                  </a:cubicBezTo>
                  <a:cubicBezTo>
                    <a:pt x="63500" y="7620"/>
                    <a:pt x="72390" y="5080"/>
                    <a:pt x="85090" y="2540"/>
                  </a:cubicBezTo>
                  <a:cubicBezTo>
                    <a:pt x="102870" y="0"/>
                    <a:pt x="133350" y="1270"/>
                    <a:pt x="152400" y="10160"/>
                  </a:cubicBezTo>
                  <a:cubicBezTo>
                    <a:pt x="172720" y="19050"/>
                    <a:pt x="191770" y="38100"/>
                    <a:pt x="201930" y="57150"/>
                  </a:cubicBezTo>
                  <a:cubicBezTo>
                    <a:pt x="212090" y="76200"/>
                    <a:pt x="214630" y="105410"/>
                    <a:pt x="213360" y="124460"/>
                  </a:cubicBezTo>
                  <a:cubicBezTo>
                    <a:pt x="212090" y="137160"/>
                    <a:pt x="209550" y="146050"/>
                    <a:pt x="203200" y="157480"/>
                  </a:cubicBezTo>
                  <a:cubicBezTo>
                    <a:pt x="193040" y="172720"/>
                    <a:pt x="172720" y="194310"/>
                    <a:pt x="153670" y="204470"/>
                  </a:cubicBezTo>
                  <a:cubicBezTo>
                    <a:pt x="133350" y="213360"/>
                    <a:pt x="104140" y="214630"/>
                    <a:pt x="85090" y="212090"/>
                  </a:cubicBezTo>
                  <a:cubicBezTo>
                    <a:pt x="72390" y="209550"/>
                    <a:pt x="63500" y="207010"/>
                    <a:pt x="53340" y="199390"/>
                  </a:cubicBezTo>
                  <a:cubicBezTo>
                    <a:pt x="38100" y="187960"/>
                    <a:pt x="16510" y="166370"/>
                    <a:pt x="8890" y="147320"/>
                  </a:cubicBezTo>
                  <a:cubicBezTo>
                    <a:pt x="1270" y="127000"/>
                    <a:pt x="0" y="99060"/>
                    <a:pt x="5080" y="78740"/>
                  </a:cubicBezTo>
                  <a:cubicBezTo>
                    <a:pt x="11430" y="58420"/>
                    <a:pt x="26670" y="35560"/>
                    <a:pt x="43180" y="22860"/>
                  </a:cubicBezTo>
                  <a:cubicBezTo>
                    <a:pt x="60960" y="8890"/>
                    <a:pt x="86360" y="0"/>
                    <a:pt x="107950" y="0"/>
                  </a:cubicBezTo>
                  <a:cubicBezTo>
                    <a:pt x="129540" y="0"/>
                    <a:pt x="144780" y="3810"/>
                    <a:pt x="172720" y="21590"/>
                  </a:cubicBezTo>
                  <a:cubicBezTo>
                    <a:pt x="262890" y="78740"/>
                    <a:pt x="593090" y="433070"/>
                    <a:pt x="648970" y="513080"/>
                  </a:cubicBezTo>
                  <a:cubicBezTo>
                    <a:pt x="665480" y="535940"/>
                    <a:pt x="669290" y="544830"/>
                    <a:pt x="673100" y="561340"/>
                  </a:cubicBezTo>
                  <a:cubicBezTo>
                    <a:pt x="676910" y="577850"/>
                    <a:pt x="676910" y="596900"/>
                    <a:pt x="671830" y="614680"/>
                  </a:cubicBezTo>
                  <a:cubicBezTo>
                    <a:pt x="664210" y="635000"/>
                    <a:pt x="646430" y="664210"/>
                    <a:pt x="624840" y="678180"/>
                  </a:cubicBezTo>
                  <a:cubicBezTo>
                    <a:pt x="604520" y="690880"/>
                    <a:pt x="572770" y="698500"/>
                    <a:pt x="548640" y="694690"/>
                  </a:cubicBezTo>
                  <a:cubicBezTo>
                    <a:pt x="524510" y="690880"/>
                    <a:pt x="480060" y="656590"/>
                    <a:pt x="480060" y="65659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5149215" y="3295650"/>
            <a:ext cx="266700" cy="398145"/>
            <a:chOff x="0" y="0"/>
            <a:chExt cx="355600" cy="53086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49530" y="48260"/>
              <a:ext cx="264160" cy="431800"/>
            </a:xfrm>
            <a:custGeom>
              <a:avLst/>
              <a:gdLst/>
              <a:ahLst/>
              <a:cxnLst/>
              <a:rect r="r" b="b" t="t" l="l"/>
              <a:pathLst>
                <a:path h="431800" w="264160">
                  <a:moveTo>
                    <a:pt x="25400" y="330200"/>
                  </a:moveTo>
                  <a:cubicBezTo>
                    <a:pt x="2540" y="100330"/>
                    <a:pt x="8890" y="76200"/>
                    <a:pt x="17780" y="58420"/>
                  </a:cubicBezTo>
                  <a:cubicBezTo>
                    <a:pt x="24130" y="45720"/>
                    <a:pt x="31750" y="38100"/>
                    <a:pt x="43180" y="29210"/>
                  </a:cubicBezTo>
                  <a:cubicBezTo>
                    <a:pt x="59690" y="17780"/>
                    <a:pt x="88900" y="3810"/>
                    <a:pt x="113030" y="2540"/>
                  </a:cubicBezTo>
                  <a:cubicBezTo>
                    <a:pt x="137160" y="1270"/>
                    <a:pt x="167640" y="12700"/>
                    <a:pt x="185420" y="22860"/>
                  </a:cubicBezTo>
                  <a:cubicBezTo>
                    <a:pt x="196850" y="30480"/>
                    <a:pt x="204470" y="38100"/>
                    <a:pt x="212090" y="49530"/>
                  </a:cubicBezTo>
                  <a:cubicBezTo>
                    <a:pt x="222250" y="67310"/>
                    <a:pt x="233680" y="101600"/>
                    <a:pt x="234950" y="120650"/>
                  </a:cubicBezTo>
                  <a:cubicBezTo>
                    <a:pt x="236220" y="135890"/>
                    <a:pt x="234950" y="146050"/>
                    <a:pt x="228600" y="158750"/>
                  </a:cubicBezTo>
                  <a:cubicBezTo>
                    <a:pt x="220980" y="176530"/>
                    <a:pt x="201930" y="204470"/>
                    <a:pt x="182880" y="217170"/>
                  </a:cubicBezTo>
                  <a:cubicBezTo>
                    <a:pt x="162560" y="231140"/>
                    <a:pt x="130810" y="236220"/>
                    <a:pt x="110490" y="236220"/>
                  </a:cubicBezTo>
                  <a:cubicBezTo>
                    <a:pt x="95250" y="237490"/>
                    <a:pt x="86360" y="234950"/>
                    <a:pt x="73660" y="228600"/>
                  </a:cubicBezTo>
                  <a:cubicBezTo>
                    <a:pt x="54610" y="218440"/>
                    <a:pt x="27940" y="195580"/>
                    <a:pt x="16510" y="179070"/>
                  </a:cubicBezTo>
                  <a:cubicBezTo>
                    <a:pt x="8890" y="167640"/>
                    <a:pt x="5080" y="157480"/>
                    <a:pt x="2540" y="143510"/>
                  </a:cubicBezTo>
                  <a:cubicBezTo>
                    <a:pt x="0" y="123190"/>
                    <a:pt x="5080" y="87630"/>
                    <a:pt x="11430" y="68580"/>
                  </a:cubicBezTo>
                  <a:cubicBezTo>
                    <a:pt x="16510" y="55880"/>
                    <a:pt x="22860" y="46990"/>
                    <a:pt x="34290" y="38100"/>
                  </a:cubicBezTo>
                  <a:cubicBezTo>
                    <a:pt x="48260" y="24130"/>
                    <a:pt x="81280" y="8890"/>
                    <a:pt x="100330" y="3810"/>
                  </a:cubicBezTo>
                  <a:cubicBezTo>
                    <a:pt x="114300" y="0"/>
                    <a:pt x="124460" y="0"/>
                    <a:pt x="138430" y="3810"/>
                  </a:cubicBezTo>
                  <a:cubicBezTo>
                    <a:pt x="157480" y="8890"/>
                    <a:pt x="187960" y="22860"/>
                    <a:pt x="204470" y="40640"/>
                  </a:cubicBezTo>
                  <a:cubicBezTo>
                    <a:pt x="219710" y="57150"/>
                    <a:pt x="227330" y="78740"/>
                    <a:pt x="234950" y="107950"/>
                  </a:cubicBezTo>
                  <a:cubicBezTo>
                    <a:pt x="247650" y="160020"/>
                    <a:pt x="264160" y="276860"/>
                    <a:pt x="254000" y="328930"/>
                  </a:cubicBezTo>
                  <a:cubicBezTo>
                    <a:pt x="247650" y="360680"/>
                    <a:pt x="234950" y="384810"/>
                    <a:pt x="215900" y="401320"/>
                  </a:cubicBezTo>
                  <a:cubicBezTo>
                    <a:pt x="196850" y="417830"/>
                    <a:pt x="163830" y="429260"/>
                    <a:pt x="139700" y="430530"/>
                  </a:cubicBezTo>
                  <a:cubicBezTo>
                    <a:pt x="120650" y="431800"/>
                    <a:pt x="101600" y="425450"/>
                    <a:pt x="86360" y="417830"/>
                  </a:cubicBezTo>
                  <a:cubicBezTo>
                    <a:pt x="71120" y="408940"/>
                    <a:pt x="54610" y="396240"/>
                    <a:pt x="44450" y="381000"/>
                  </a:cubicBezTo>
                  <a:cubicBezTo>
                    <a:pt x="34290" y="367030"/>
                    <a:pt x="25400" y="330200"/>
                    <a:pt x="25400" y="33020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4644390" y="3754755"/>
            <a:ext cx="461010" cy="280988"/>
            <a:chOff x="0" y="0"/>
            <a:chExt cx="614680" cy="3746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8260" y="50800"/>
              <a:ext cx="516890" cy="275590"/>
            </a:xfrm>
            <a:custGeom>
              <a:avLst/>
              <a:gdLst/>
              <a:ahLst/>
              <a:cxnLst/>
              <a:rect r="r" b="b" t="t" l="l"/>
              <a:pathLst>
                <a:path h="275590" w="516890">
                  <a:moveTo>
                    <a:pt x="424180" y="226060"/>
                  </a:moveTo>
                  <a:cubicBezTo>
                    <a:pt x="97790" y="271780"/>
                    <a:pt x="74930" y="265430"/>
                    <a:pt x="57150" y="256540"/>
                  </a:cubicBezTo>
                  <a:cubicBezTo>
                    <a:pt x="44450" y="248920"/>
                    <a:pt x="36830" y="242570"/>
                    <a:pt x="29210" y="231140"/>
                  </a:cubicBezTo>
                  <a:cubicBezTo>
                    <a:pt x="17780" y="214630"/>
                    <a:pt x="5080" y="181610"/>
                    <a:pt x="2540" y="162560"/>
                  </a:cubicBezTo>
                  <a:cubicBezTo>
                    <a:pt x="1270" y="148590"/>
                    <a:pt x="1270" y="138430"/>
                    <a:pt x="6350" y="124460"/>
                  </a:cubicBezTo>
                  <a:cubicBezTo>
                    <a:pt x="13970" y="106680"/>
                    <a:pt x="30480" y="77470"/>
                    <a:pt x="49530" y="63500"/>
                  </a:cubicBezTo>
                  <a:cubicBezTo>
                    <a:pt x="68580" y="49530"/>
                    <a:pt x="100330" y="41910"/>
                    <a:pt x="119380" y="40640"/>
                  </a:cubicBezTo>
                  <a:cubicBezTo>
                    <a:pt x="133350" y="39370"/>
                    <a:pt x="143510" y="41910"/>
                    <a:pt x="156210" y="46990"/>
                  </a:cubicBezTo>
                  <a:cubicBezTo>
                    <a:pt x="175260" y="55880"/>
                    <a:pt x="201930" y="73660"/>
                    <a:pt x="215900" y="92710"/>
                  </a:cubicBezTo>
                  <a:cubicBezTo>
                    <a:pt x="228600" y="111760"/>
                    <a:pt x="236220" y="140970"/>
                    <a:pt x="234950" y="163830"/>
                  </a:cubicBezTo>
                  <a:cubicBezTo>
                    <a:pt x="233680" y="187960"/>
                    <a:pt x="222250" y="215900"/>
                    <a:pt x="207010" y="233680"/>
                  </a:cubicBezTo>
                  <a:cubicBezTo>
                    <a:pt x="190500" y="251460"/>
                    <a:pt x="165100" y="265430"/>
                    <a:pt x="142240" y="270510"/>
                  </a:cubicBezTo>
                  <a:cubicBezTo>
                    <a:pt x="119380" y="275590"/>
                    <a:pt x="87630" y="269240"/>
                    <a:pt x="68580" y="261620"/>
                  </a:cubicBezTo>
                  <a:cubicBezTo>
                    <a:pt x="55880" y="256540"/>
                    <a:pt x="46990" y="251460"/>
                    <a:pt x="38100" y="240030"/>
                  </a:cubicBezTo>
                  <a:cubicBezTo>
                    <a:pt x="24130" y="226060"/>
                    <a:pt x="8890" y="194310"/>
                    <a:pt x="3810" y="173990"/>
                  </a:cubicBezTo>
                  <a:cubicBezTo>
                    <a:pt x="0" y="161290"/>
                    <a:pt x="0" y="151130"/>
                    <a:pt x="3810" y="137160"/>
                  </a:cubicBezTo>
                  <a:cubicBezTo>
                    <a:pt x="8890" y="118110"/>
                    <a:pt x="22860" y="87630"/>
                    <a:pt x="39370" y="72390"/>
                  </a:cubicBezTo>
                  <a:cubicBezTo>
                    <a:pt x="57150" y="55880"/>
                    <a:pt x="76200" y="50800"/>
                    <a:pt x="106680" y="40640"/>
                  </a:cubicBezTo>
                  <a:cubicBezTo>
                    <a:pt x="166370" y="24130"/>
                    <a:pt x="314960" y="0"/>
                    <a:pt x="378460" y="0"/>
                  </a:cubicBezTo>
                  <a:cubicBezTo>
                    <a:pt x="412750" y="1270"/>
                    <a:pt x="438150" y="3810"/>
                    <a:pt x="459740" y="13970"/>
                  </a:cubicBezTo>
                  <a:cubicBezTo>
                    <a:pt x="476250" y="22860"/>
                    <a:pt x="490220" y="35560"/>
                    <a:pt x="499110" y="52070"/>
                  </a:cubicBezTo>
                  <a:cubicBezTo>
                    <a:pt x="510540" y="72390"/>
                    <a:pt x="516890" y="109220"/>
                    <a:pt x="514350" y="132080"/>
                  </a:cubicBezTo>
                  <a:cubicBezTo>
                    <a:pt x="513080" y="151130"/>
                    <a:pt x="505460" y="168910"/>
                    <a:pt x="492760" y="182880"/>
                  </a:cubicBezTo>
                  <a:cubicBezTo>
                    <a:pt x="477520" y="200660"/>
                    <a:pt x="424180" y="226060"/>
                    <a:pt x="424180" y="22606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11433810" y="3507105"/>
            <a:ext cx="2395538" cy="794385"/>
            <a:chOff x="0" y="0"/>
            <a:chExt cx="3194050" cy="105918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49530" y="45720"/>
              <a:ext cx="3097530" cy="963930"/>
            </a:xfrm>
            <a:custGeom>
              <a:avLst/>
              <a:gdLst/>
              <a:ahLst/>
              <a:cxnLst/>
              <a:rect r="r" b="b" t="t" l="l"/>
              <a:pathLst>
                <a:path h="963930" w="3097530">
                  <a:moveTo>
                    <a:pt x="92710" y="83820"/>
                  </a:moveTo>
                  <a:cubicBezTo>
                    <a:pt x="670560" y="0"/>
                    <a:pt x="712470" y="2540"/>
                    <a:pt x="798830" y="12700"/>
                  </a:cubicBezTo>
                  <a:cubicBezTo>
                    <a:pt x="937260" y="29210"/>
                    <a:pt x="1200150" y="107950"/>
                    <a:pt x="1333500" y="127000"/>
                  </a:cubicBezTo>
                  <a:cubicBezTo>
                    <a:pt x="1410970" y="137160"/>
                    <a:pt x="1459230" y="129540"/>
                    <a:pt x="1521460" y="139700"/>
                  </a:cubicBezTo>
                  <a:cubicBezTo>
                    <a:pt x="1584960" y="151130"/>
                    <a:pt x="1651000" y="179070"/>
                    <a:pt x="1710690" y="189230"/>
                  </a:cubicBezTo>
                  <a:cubicBezTo>
                    <a:pt x="1761490" y="196850"/>
                    <a:pt x="1804670" y="204470"/>
                    <a:pt x="1858010" y="199390"/>
                  </a:cubicBezTo>
                  <a:cubicBezTo>
                    <a:pt x="1921510" y="191770"/>
                    <a:pt x="1997710" y="152400"/>
                    <a:pt x="2063750" y="137160"/>
                  </a:cubicBezTo>
                  <a:cubicBezTo>
                    <a:pt x="2123440" y="124460"/>
                    <a:pt x="2180590" y="107950"/>
                    <a:pt x="2237740" y="110490"/>
                  </a:cubicBezTo>
                  <a:cubicBezTo>
                    <a:pt x="2294890" y="114300"/>
                    <a:pt x="2353310" y="130810"/>
                    <a:pt x="2405380" y="156210"/>
                  </a:cubicBezTo>
                  <a:cubicBezTo>
                    <a:pt x="2459990" y="184150"/>
                    <a:pt x="2498090" y="220980"/>
                    <a:pt x="2557780" y="271780"/>
                  </a:cubicBezTo>
                  <a:cubicBezTo>
                    <a:pt x="2651760" y="353060"/>
                    <a:pt x="2816860" y="541020"/>
                    <a:pt x="2904490" y="613410"/>
                  </a:cubicBezTo>
                  <a:cubicBezTo>
                    <a:pt x="2952750" y="652780"/>
                    <a:pt x="2992120" y="660400"/>
                    <a:pt x="3022600" y="695960"/>
                  </a:cubicBezTo>
                  <a:cubicBezTo>
                    <a:pt x="3054350" y="730250"/>
                    <a:pt x="3086100" y="783590"/>
                    <a:pt x="3092450" y="821690"/>
                  </a:cubicBezTo>
                  <a:cubicBezTo>
                    <a:pt x="3097530" y="849630"/>
                    <a:pt x="3087370" y="880110"/>
                    <a:pt x="3078480" y="899160"/>
                  </a:cubicBezTo>
                  <a:cubicBezTo>
                    <a:pt x="3072130" y="913130"/>
                    <a:pt x="3065780" y="920750"/>
                    <a:pt x="3053080" y="929640"/>
                  </a:cubicBezTo>
                  <a:cubicBezTo>
                    <a:pt x="3036570" y="943610"/>
                    <a:pt x="3006090" y="960120"/>
                    <a:pt x="2980690" y="961390"/>
                  </a:cubicBezTo>
                  <a:cubicBezTo>
                    <a:pt x="2956560" y="963930"/>
                    <a:pt x="2926080" y="956310"/>
                    <a:pt x="2904490" y="943610"/>
                  </a:cubicBezTo>
                  <a:cubicBezTo>
                    <a:pt x="2882900" y="929640"/>
                    <a:pt x="2863850" y="901700"/>
                    <a:pt x="2854960" y="882650"/>
                  </a:cubicBezTo>
                  <a:cubicBezTo>
                    <a:pt x="2848610" y="868680"/>
                    <a:pt x="2846070" y="857250"/>
                    <a:pt x="2847340" y="843280"/>
                  </a:cubicBezTo>
                  <a:cubicBezTo>
                    <a:pt x="2847340" y="821690"/>
                    <a:pt x="2858770" y="784860"/>
                    <a:pt x="2868930" y="767080"/>
                  </a:cubicBezTo>
                  <a:cubicBezTo>
                    <a:pt x="2877820" y="754380"/>
                    <a:pt x="2884170" y="746760"/>
                    <a:pt x="2898140" y="739140"/>
                  </a:cubicBezTo>
                  <a:cubicBezTo>
                    <a:pt x="2915920" y="727710"/>
                    <a:pt x="2947670" y="715010"/>
                    <a:pt x="2973070" y="715010"/>
                  </a:cubicBezTo>
                  <a:cubicBezTo>
                    <a:pt x="2998470" y="716280"/>
                    <a:pt x="3027680" y="726440"/>
                    <a:pt x="3046730" y="741680"/>
                  </a:cubicBezTo>
                  <a:cubicBezTo>
                    <a:pt x="3067050" y="756920"/>
                    <a:pt x="3083560" y="783590"/>
                    <a:pt x="3089910" y="807720"/>
                  </a:cubicBezTo>
                  <a:cubicBezTo>
                    <a:pt x="3096260" y="831850"/>
                    <a:pt x="3093720" y="863600"/>
                    <a:pt x="3083560" y="886460"/>
                  </a:cubicBezTo>
                  <a:cubicBezTo>
                    <a:pt x="3074670" y="909320"/>
                    <a:pt x="3049270" y="933450"/>
                    <a:pt x="3031490" y="946150"/>
                  </a:cubicBezTo>
                  <a:cubicBezTo>
                    <a:pt x="3018790" y="955040"/>
                    <a:pt x="3009900" y="958850"/>
                    <a:pt x="2994660" y="960120"/>
                  </a:cubicBezTo>
                  <a:cubicBezTo>
                    <a:pt x="2973070" y="962660"/>
                    <a:pt x="2936240" y="957580"/>
                    <a:pt x="2915920" y="949960"/>
                  </a:cubicBezTo>
                  <a:cubicBezTo>
                    <a:pt x="2901950" y="944880"/>
                    <a:pt x="2891790" y="937260"/>
                    <a:pt x="2882900" y="927100"/>
                  </a:cubicBezTo>
                  <a:cubicBezTo>
                    <a:pt x="2872740" y="914400"/>
                    <a:pt x="2875280" y="892810"/>
                    <a:pt x="2861310" y="876300"/>
                  </a:cubicBezTo>
                  <a:cubicBezTo>
                    <a:pt x="2840990" y="852170"/>
                    <a:pt x="2800350" y="842010"/>
                    <a:pt x="2755900" y="806450"/>
                  </a:cubicBezTo>
                  <a:cubicBezTo>
                    <a:pt x="2658110" y="726440"/>
                    <a:pt x="2429510" y="438150"/>
                    <a:pt x="2321560" y="378460"/>
                  </a:cubicBezTo>
                  <a:cubicBezTo>
                    <a:pt x="2273300" y="351790"/>
                    <a:pt x="2250440" y="350520"/>
                    <a:pt x="2198370" y="350520"/>
                  </a:cubicBezTo>
                  <a:cubicBezTo>
                    <a:pt x="2112010" y="350520"/>
                    <a:pt x="1935480" y="424180"/>
                    <a:pt x="1849120" y="430530"/>
                  </a:cubicBezTo>
                  <a:cubicBezTo>
                    <a:pt x="1799590" y="434340"/>
                    <a:pt x="1789430" y="429260"/>
                    <a:pt x="1732280" y="420370"/>
                  </a:cubicBezTo>
                  <a:cubicBezTo>
                    <a:pt x="1564640" y="397510"/>
                    <a:pt x="949960" y="254000"/>
                    <a:pt x="763270" y="228600"/>
                  </a:cubicBezTo>
                  <a:cubicBezTo>
                    <a:pt x="689610" y="218440"/>
                    <a:pt x="655320" y="217170"/>
                    <a:pt x="607060" y="217170"/>
                  </a:cubicBezTo>
                  <a:cubicBezTo>
                    <a:pt x="562610" y="218440"/>
                    <a:pt x="534670" y="220980"/>
                    <a:pt x="482600" y="228600"/>
                  </a:cubicBezTo>
                  <a:cubicBezTo>
                    <a:pt x="389890" y="242570"/>
                    <a:pt x="180340" y="312420"/>
                    <a:pt x="105410" y="303530"/>
                  </a:cubicBezTo>
                  <a:cubicBezTo>
                    <a:pt x="71120" y="299720"/>
                    <a:pt x="50800" y="289560"/>
                    <a:pt x="34290" y="271780"/>
                  </a:cubicBezTo>
                  <a:cubicBezTo>
                    <a:pt x="16510" y="254000"/>
                    <a:pt x="2540" y="224790"/>
                    <a:pt x="1270" y="199390"/>
                  </a:cubicBezTo>
                  <a:cubicBezTo>
                    <a:pt x="0" y="175260"/>
                    <a:pt x="10160" y="143510"/>
                    <a:pt x="25400" y="124460"/>
                  </a:cubicBezTo>
                  <a:cubicBezTo>
                    <a:pt x="40640" y="105410"/>
                    <a:pt x="92710" y="83820"/>
                    <a:pt x="92710" y="8382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46" id="46"/>
          <p:cNvSpPr txBox="true"/>
          <p:nvPr/>
        </p:nvSpPr>
        <p:spPr>
          <a:xfrm rot="0">
            <a:off x="4249029" y="4415790"/>
            <a:ext cx="9789942" cy="11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6"/>
              </a:lnSpc>
            </a:pPr>
            <a:r>
              <a:rPr lang="en-US" sz="8246">
                <a:solidFill>
                  <a:srgbClr val="7F5242"/>
                </a:solidFill>
                <a:latin typeface="Lazydog"/>
                <a:ea typeface="Lazydog"/>
                <a:cs typeface="Lazydog"/>
                <a:sym typeface="Lazydog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143" r="0" b="-6414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93768" y="997267"/>
            <a:ext cx="10464165" cy="2739390"/>
            <a:chOff x="0" y="0"/>
            <a:chExt cx="13952220" cy="3652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5720" y="48260"/>
              <a:ext cx="13856971" cy="3559810"/>
            </a:xfrm>
            <a:custGeom>
              <a:avLst/>
              <a:gdLst/>
              <a:ahLst/>
              <a:cxnLst/>
              <a:rect r="r" b="b" t="t" l="l"/>
              <a:pathLst>
                <a:path h="3559810" w="13856971">
                  <a:moveTo>
                    <a:pt x="1822450" y="83820"/>
                  </a:moveTo>
                  <a:cubicBezTo>
                    <a:pt x="6201410" y="114300"/>
                    <a:pt x="7415530" y="114300"/>
                    <a:pt x="8569960" y="101600"/>
                  </a:cubicBezTo>
                  <a:cubicBezTo>
                    <a:pt x="9688830" y="90170"/>
                    <a:pt x="11681460" y="110490"/>
                    <a:pt x="11874500" y="43180"/>
                  </a:cubicBezTo>
                  <a:cubicBezTo>
                    <a:pt x="11894820" y="35560"/>
                    <a:pt x="11891010" y="25400"/>
                    <a:pt x="11904980" y="20320"/>
                  </a:cubicBezTo>
                  <a:cubicBezTo>
                    <a:pt x="11930380" y="8890"/>
                    <a:pt x="11981180" y="3810"/>
                    <a:pt x="12019280" y="2540"/>
                  </a:cubicBezTo>
                  <a:cubicBezTo>
                    <a:pt x="12057380" y="1270"/>
                    <a:pt x="12096750" y="5080"/>
                    <a:pt x="12133580" y="12700"/>
                  </a:cubicBezTo>
                  <a:cubicBezTo>
                    <a:pt x="12171680" y="21590"/>
                    <a:pt x="12208510" y="34290"/>
                    <a:pt x="12242800" y="50800"/>
                  </a:cubicBezTo>
                  <a:cubicBezTo>
                    <a:pt x="12277090" y="68580"/>
                    <a:pt x="12310110" y="88900"/>
                    <a:pt x="12339320" y="114300"/>
                  </a:cubicBezTo>
                  <a:cubicBezTo>
                    <a:pt x="12369800" y="138430"/>
                    <a:pt x="12396470" y="167640"/>
                    <a:pt x="12419330" y="198120"/>
                  </a:cubicBezTo>
                  <a:cubicBezTo>
                    <a:pt x="12440920" y="228600"/>
                    <a:pt x="12461240" y="264160"/>
                    <a:pt x="12475210" y="298450"/>
                  </a:cubicBezTo>
                  <a:cubicBezTo>
                    <a:pt x="12490450" y="334010"/>
                    <a:pt x="12500610" y="372110"/>
                    <a:pt x="12505690" y="410210"/>
                  </a:cubicBezTo>
                  <a:cubicBezTo>
                    <a:pt x="12512040" y="448310"/>
                    <a:pt x="12513310" y="487680"/>
                    <a:pt x="12509500" y="525780"/>
                  </a:cubicBezTo>
                  <a:cubicBezTo>
                    <a:pt x="12505690" y="563880"/>
                    <a:pt x="12498070" y="601980"/>
                    <a:pt x="12485370" y="638810"/>
                  </a:cubicBezTo>
                  <a:cubicBezTo>
                    <a:pt x="12472670" y="674370"/>
                    <a:pt x="12454890" y="709930"/>
                    <a:pt x="12434570" y="741680"/>
                  </a:cubicBezTo>
                  <a:cubicBezTo>
                    <a:pt x="12412980" y="773430"/>
                    <a:pt x="12387580" y="803910"/>
                    <a:pt x="12359640" y="830580"/>
                  </a:cubicBezTo>
                  <a:cubicBezTo>
                    <a:pt x="12331700" y="855980"/>
                    <a:pt x="12299950" y="880110"/>
                    <a:pt x="12266930" y="899160"/>
                  </a:cubicBezTo>
                  <a:cubicBezTo>
                    <a:pt x="12233910" y="916940"/>
                    <a:pt x="12213590" y="925830"/>
                    <a:pt x="12160250" y="942340"/>
                  </a:cubicBezTo>
                  <a:cubicBezTo>
                    <a:pt x="12011660" y="989330"/>
                    <a:pt x="11634470" y="1066800"/>
                    <a:pt x="11294110" y="1130300"/>
                  </a:cubicBezTo>
                  <a:cubicBezTo>
                    <a:pt x="10814050" y="1220470"/>
                    <a:pt x="10003790" y="1320800"/>
                    <a:pt x="9549130" y="1405890"/>
                  </a:cubicBezTo>
                  <a:cubicBezTo>
                    <a:pt x="9254490" y="1460500"/>
                    <a:pt x="9069070" y="1512570"/>
                    <a:pt x="8823960" y="1562100"/>
                  </a:cubicBezTo>
                  <a:cubicBezTo>
                    <a:pt x="8575040" y="1612900"/>
                    <a:pt x="8314691" y="1662430"/>
                    <a:pt x="8065770" y="1705610"/>
                  </a:cubicBezTo>
                  <a:cubicBezTo>
                    <a:pt x="7825740" y="1747520"/>
                    <a:pt x="7637780" y="1769110"/>
                    <a:pt x="7358380" y="1818640"/>
                  </a:cubicBezTo>
                  <a:cubicBezTo>
                    <a:pt x="6948170" y="1891030"/>
                    <a:pt x="6229350" y="2042160"/>
                    <a:pt x="5844540" y="2108200"/>
                  </a:cubicBezTo>
                  <a:cubicBezTo>
                    <a:pt x="5607050" y="2150110"/>
                    <a:pt x="5514340" y="2151380"/>
                    <a:pt x="5266690" y="2198370"/>
                  </a:cubicBezTo>
                  <a:cubicBezTo>
                    <a:pt x="4810760" y="2284730"/>
                    <a:pt x="3958590" y="2504440"/>
                    <a:pt x="3332480" y="2625090"/>
                  </a:cubicBezTo>
                  <a:cubicBezTo>
                    <a:pt x="2748280" y="2738120"/>
                    <a:pt x="1866900" y="2894330"/>
                    <a:pt x="1629410" y="2907030"/>
                  </a:cubicBezTo>
                  <a:cubicBezTo>
                    <a:pt x="1565910" y="2909570"/>
                    <a:pt x="1548130" y="2905760"/>
                    <a:pt x="1508760" y="2899410"/>
                  </a:cubicBezTo>
                  <a:cubicBezTo>
                    <a:pt x="1469390" y="2891790"/>
                    <a:pt x="1430020" y="2879090"/>
                    <a:pt x="1394460" y="2862580"/>
                  </a:cubicBezTo>
                  <a:cubicBezTo>
                    <a:pt x="1357630" y="2846070"/>
                    <a:pt x="1322070" y="2825750"/>
                    <a:pt x="1291590" y="2800350"/>
                  </a:cubicBezTo>
                  <a:cubicBezTo>
                    <a:pt x="1259840" y="2776220"/>
                    <a:pt x="1230630" y="2747010"/>
                    <a:pt x="1206500" y="2715260"/>
                  </a:cubicBezTo>
                  <a:cubicBezTo>
                    <a:pt x="1182370" y="2683510"/>
                    <a:pt x="1160780" y="2649220"/>
                    <a:pt x="1144270" y="2612390"/>
                  </a:cubicBezTo>
                  <a:cubicBezTo>
                    <a:pt x="1127760" y="2575560"/>
                    <a:pt x="1116330" y="2536190"/>
                    <a:pt x="1108710" y="2496820"/>
                  </a:cubicBezTo>
                  <a:cubicBezTo>
                    <a:pt x="1102360" y="2458720"/>
                    <a:pt x="1099820" y="2416810"/>
                    <a:pt x="1102360" y="2377440"/>
                  </a:cubicBezTo>
                  <a:cubicBezTo>
                    <a:pt x="1104900" y="2338070"/>
                    <a:pt x="1111250" y="2297430"/>
                    <a:pt x="1123950" y="2259330"/>
                  </a:cubicBezTo>
                  <a:cubicBezTo>
                    <a:pt x="1135380" y="2221230"/>
                    <a:pt x="1153160" y="2183130"/>
                    <a:pt x="1173480" y="2150110"/>
                  </a:cubicBezTo>
                  <a:cubicBezTo>
                    <a:pt x="1193800" y="2115820"/>
                    <a:pt x="1219200" y="2082800"/>
                    <a:pt x="1247140" y="2054860"/>
                  </a:cubicBezTo>
                  <a:cubicBezTo>
                    <a:pt x="1276350" y="2026920"/>
                    <a:pt x="1308100" y="2001520"/>
                    <a:pt x="1342390" y="1981200"/>
                  </a:cubicBezTo>
                  <a:cubicBezTo>
                    <a:pt x="1376680" y="1960880"/>
                    <a:pt x="1414780" y="1943100"/>
                    <a:pt x="1452880" y="1931670"/>
                  </a:cubicBezTo>
                  <a:cubicBezTo>
                    <a:pt x="1489710" y="1920240"/>
                    <a:pt x="1506220" y="1915160"/>
                    <a:pt x="1570990" y="1910080"/>
                  </a:cubicBezTo>
                  <a:cubicBezTo>
                    <a:pt x="1830070" y="1892300"/>
                    <a:pt x="2900680" y="1964690"/>
                    <a:pt x="3552190" y="1982470"/>
                  </a:cubicBezTo>
                  <a:cubicBezTo>
                    <a:pt x="4184650" y="2000250"/>
                    <a:pt x="4770120" y="2014220"/>
                    <a:pt x="5422900" y="2020570"/>
                  </a:cubicBezTo>
                  <a:cubicBezTo>
                    <a:pt x="6140450" y="2026920"/>
                    <a:pt x="6880860" y="2024380"/>
                    <a:pt x="7683500" y="2020570"/>
                  </a:cubicBezTo>
                  <a:cubicBezTo>
                    <a:pt x="8596630" y="2016760"/>
                    <a:pt x="9975850" y="1992630"/>
                    <a:pt x="10617200" y="1995170"/>
                  </a:cubicBezTo>
                  <a:cubicBezTo>
                    <a:pt x="10928350" y="1996440"/>
                    <a:pt x="11069320" y="1995170"/>
                    <a:pt x="11313160" y="2007870"/>
                  </a:cubicBezTo>
                  <a:cubicBezTo>
                    <a:pt x="11581130" y="2020570"/>
                    <a:pt x="11847830" y="2045970"/>
                    <a:pt x="12156440" y="2073910"/>
                  </a:cubicBezTo>
                  <a:cubicBezTo>
                    <a:pt x="12533630" y="2109470"/>
                    <a:pt x="13219430" y="2179320"/>
                    <a:pt x="13412471" y="2208530"/>
                  </a:cubicBezTo>
                  <a:cubicBezTo>
                    <a:pt x="13470891" y="2218690"/>
                    <a:pt x="13488671" y="2219960"/>
                    <a:pt x="13525500" y="2231390"/>
                  </a:cubicBezTo>
                  <a:cubicBezTo>
                    <a:pt x="13562330" y="2244090"/>
                    <a:pt x="13597891" y="2260600"/>
                    <a:pt x="13629641" y="2280920"/>
                  </a:cubicBezTo>
                  <a:cubicBezTo>
                    <a:pt x="13662660" y="2301240"/>
                    <a:pt x="13693141" y="2325370"/>
                    <a:pt x="13719810" y="2353310"/>
                  </a:cubicBezTo>
                  <a:cubicBezTo>
                    <a:pt x="13746480" y="2381250"/>
                    <a:pt x="13770610" y="2413000"/>
                    <a:pt x="13789660" y="2446020"/>
                  </a:cubicBezTo>
                  <a:cubicBezTo>
                    <a:pt x="13809980" y="2479040"/>
                    <a:pt x="13825221" y="2514600"/>
                    <a:pt x="13836650" y="2551430"/>
                  </a:cubicBezTo>
                  <a:cubicBezTo>
                    <a:pt x="13846810" y="2588260"/>
                    <a:pt x="13853160" y="2627630"/>
                    <a:pt x="13855700" y="2665730"/>
                  </a:cubicBezTo>
                  <a:cubicBezTo>
                    <a:pt x="13856971" y="2703830"/>
                    <a:pt x="13854430" y="2743200"/>
                    <a:pt x="13846810" y="2781300"/>
                  </a:cubicBezTo>
                  <a:cubicBezTo>
                    <a:pt x="13839191" y="2818130"/>
                    <a:pt x="13826491" y="2856230"/>
                    <a:pt x="13809980" y="2890520"/>
                  </a:cubicBezTo>
                  <a:cubicBezTo>
                    <a:pt x="13794741" y="2926080"/>
                    <a:pt x="13773150" y="2959100"/>
                    <a:pt x="13749021" y="2989580"/>
                  </a:cubicBezTo>
                  <a:cubicBezTo>
                    <a:pt x="13724891" y="3018790"/>
                    <a:pt x="13696950" y="3046730"/>
                    <a:pt x="13666471" y="3069590"/>
                  </a:cubicBezTo>
                  <a:cubicBezTo>
                    <a:pt x="13635991" y="3092450"/>
                    <a:pt x="13601700" y="3112770"/>
                    <a:pt x="13566141" y="3128010"/>
                  </a:cubicBezTo>
                  <a:cubicBezTo>
                    <a:pt x="13530580" y="3143250"/>
                    <a:pt x="13492480" y="3154680"/>
                    <a:pt x="13455650" y="3161030"/>
                  </a:cubicBezTo>
                  <a:cubicBezTo>
                    <a:pt x="13417550" y="3167380"/>
                    <a:pt x="13393421" y="3159760"/>
                    <a:pt x="13340080" y="3166110"/>
                  </a:cubicBezTo>
                  <a:cubicBezTo>
                    <a:pt x="13214350" y="3181350"/>
                    <a:pt x="12924791" y="3265170"/>
                    <a:pt x="12711430" y="3294380"/>
                  </a:cubicBezTo>
                  <a:cubicBezTo>
                    <a:pt x="12496800" y="3324860"/>
                    <a:pt x="12280900" y="3333750"/>
                    <a:pt x="12056110" y="3343910"/>
                  </a:cubicBezTo>
                  <a:cubicBezTo>
                    <a:pt x="11817350" y="3355340"/>
                    <a:pt x="11659870" y="3354070"/>
                    <a:pt x="11316970" y="3355340"/>
                  </a:cubicBezTo>
                  <a:cubicBezTo>
                    <a:pt x="10525760" y="3359150"/>
                    <a:pt x="8530591" y="3321050"/>
                    <a:pt x="7395210" y="3324860"/>
                  </a:cubicBezTo>
                  <a:cubicBezTo>
                    <a:pt x="6526530" y="3327400"/>
                    <a:pt x="5624830" y="3346450"/>
                    <a:pt x="5091430" y="3356610"/>
                  </a:cubicBezTo>
                  <a:cubicBezTo>
                    <a:pt x="4808221" y="3361690"/>
                    <a:pt x="4696460" y="3360420"/>
                    <a:pt x="4439921" y="3373120"/>
                  </a:cubicBezTo>
                  <a:cubicBezTo>
                    <a:pt x="4067810" y="3390900"/>
                    <a:pt x="3585210" y="3453130"/>
                    <a:pt x="3077210" y="3474720"/>
                  </a:cubicBezTo>
                  <a:cubicBezTo>
                    <a:pt x="2433320" y="3503930"/>
                    <a:pt x="1309370" y="3473450"/>
                    <a:pt x="885190" y="3505200"/>
                  </a:cubicBezTo>
                  <a:cubicBezTo>
                    <a:pt x="711200" y="3517900"/>
                    <a:pt x="608330" y="3553460"/>
                    <a:pt x="518160" y="3553460"/>
                  </a:cubicBezTo>
                  <a:cubicBezTo>
                    <a:pt x="466090" y="3553460"/>
                    <a:pt x="434340" y="3548380"/>
                    <a:pt x="394970" y="3538220"/>
                  </a:cubicBezTo>
                  <a:cubicBezTo>
                    <a:pt x="355600" y="3528060"/>
                    <a:pt x="314960" y="3514090"/>
                    <a:pt x="278130" y="3495040"/>
                  </a:cubicBezTo>
                  <a:cubicBezTo>
                    <a:pt x="242570" y="3474720"/>
                    <a:pt x="207010" y="3450590"/>
                    <a:pt x="176530" y="3423920"/>
                  </a:cubicBezTo>
                  <a:cubicBezTo>
                    <a:pt x="146050" y="3395980"/>
                    <a:pt x="116840" y="3364230"/>
                    <a:pt x="93980" y="3331210"/>
                  </a:cubicBezTo>
                  <a:cubicBezTo>
                    <a:pt x="71120" y="3296920"/>
                    <a:pt x="50800" y="3258820"/>
                    <a:pt x="35560" y="3220720"/>
                  </a:cubicBezTo>
                  <a:cubicBezTo>
                    <a:pt x="21590" y="3182620"/>
                    <a:pt x="11430" y="3140710"/>
                    <a:pt x="6350" y="3100070"/>
                  </a:cubicBezTo>
                  <a:cubicBezTo>
                    <a:pt x="1270" y="3059430"/>
                    <a:pt x="1270" y="3016250"/>
                    <a:pt x="6350" y="2975610"/>
                  </a:cubicBezTo>
                  <a:cubicBezTo>
                    <a:pt x="11430" y="2934970"/>
                    <a:pt x="21590" y="2893060"/>
                    <a:pt x="35560" y="2854960"/>
                  </a:cubicBezTo>
                  <a:cubicBezTo>
                    <a:pt x="50800" y="2816860"/>
                    <a:pt x="71120" y="2778760"/>
                    <a:pt x="93980" y="2744470"/>
                  </a:cubicBezTo>
                  <a:cubicBezTo>
                    <a:pt x="116840" y="2710180"/>
                    <a:pt x="146050" y="2678430"/>
                    <a:pt x="176530" y="2651760"/>
                  </a:cubicBezTo>
                  <a:cubicBezTo>
                    <a:pt x="207010" y="2623820"/>
                    <a:pt x="242570" y="2599690"/>
                    <a:pt x="278130" y="2580640"/>
                  </a:cubicBezTo>
                  <a:cubicBezTo>
                    <a:pt x="314960" y="2561590"/>
                    <a:pt x="355600" y="2546350"/>
                    <a:pt x="394970" y="2536190"/>
                  </a:cubicBezTo>
                  <a:cubicBezTo>
                    <a:pt x="435610" y="2527300"/>
                    <a:pt x="467360" y="2512060"/>
                    <a:pt x="518160" y="2522220"/>
                  </a:cubicBezTo>
                  <a:cubicBezTo>
                    <a:pt x="622300" y="2542540"/>
                    <a:pt x="883920" y="2684780"/>
                    <a:pt x="960120" y="2772410"/>
                  </a:cubicBezTo>
                  <a:cubicBezTo>
                    <a:pt x="1004570" y="2821940"/>
                    <a:pt x="1010920" y="2872740"/>
                    <a:pt x="1022350" y="2927350"/>
                  </a:cubicBezTo>
                  <a:cubicBezTo>
                    <a:pt x="1033780" y="2980690"/>
                    <a:pt x="1037590" y="3039110"/>
                    <a:pt x="1031240" y="3093720"/>
                  </a:cubicBezTo>
                  <a:cubicBezTo>
                    <a:pt x="1024890" y="3148330"/>
                    <a:pt x="1009650" y="3204210"/>
                    <a:pt x="986790" y="3255010"/>
                  </a:cubicBezTo>
                  <a:cubicBezTo>
                    <a:pt x="963930" y="3304540"/>
                    <a:pt x="930910" y="3352800"/>
                    <a:pt x="892810" y="3392170"/>
                  </a:cubicBezTo>
                  <a:cubicBezTo>
                    <a:pt x="854710" y="3432810"/>
                    <a:pt x="808990" y="3468370"/>
                    <a:pt x="759460" y="3493770"/>
                  </a:cubicBezTo>
                  <a:cubicBezTo>
                    <a:pt x="711200" y="3519170"/>
                    <a:pt x="655320" y="3538220"/>
                    <a:pt x="601980" y="3547110"/>
                  </a:cubicBezTo>
                  <a:cubicBezTo>
                    <a:pt x="547370" y="3556000"/>
                    <a:pt x="488950" y="3556000"/>
                    <a:pt x="434340" y="3547110"/>
                  </a:cubicBezTo>
                  <a:cubicBezTo>
                    <a:pt x="381000" y="3538220"/>
                    <a:pt x="325120" y="3519170"/>
                    <a:pt x="276860" y="3493770"/>
                  </a:cubicBezTo>
                  <a:cubicBezTo>
                    <a:pt x="228600" y="3467100"/>
                    <a:pt x="181610" y="3431540"/>
                    <a:pt x="143510" y="3392170"/>
                  </a:cubicBezTo>
                  <a:cubicBezTo>
                    <a:pt x="105410" y="3352800"/>
                    <a:pt x="73660" y="3303270"/>
                    <a:pt x="50800" y="3253740"/>
                  </a:cubicBezTo>
                  <a:cubicBezTo>
                    <a:pt x="26670" y="3204210"/>
                    <a:pt x="11430" y="3148330"/>
                    <a:pt x="5080" y="3093720"/>
                  </a:cubicBezTo>
                  <a:cubicBezTo>
                    <a:pt x="0" y="3039110"/>
                    <a:pt x="2540" y="2980690"/>
                    <a:pt x="15240" y="2926080"/>
                  </a:cubicBezTo>
                  <a:cubicBezTo>
                    <a:pt x="26670" y="2872740"/>
                    <a:pt x="48260" y="2818130"/>
                    <a:pt x="76200" y="2771140"/>
                  </a:cubicBezTo>
                  <a:cubicBezTo>
                    <a:pt x="105410" y="2724150"/>
                    <a:pt x="142240" y="2679700"/>
                    <a:pt x="184150" y="2644140"/>
                  </a:cubicBezTo>
                  <a:cubicBezTo>
                    <a:pt x="226060" y="2608580"/>
                    <a:pt x="276860" y="2578100"/>
                    <a:pt x="327660" y="2557780"/>
                  </a:cubicBezTo>
                  <a:cubicBezTo>
                    <a:pt x="378460" y="2537460"/>
                    <a:pt x="435610" y="2526030"/>
                    <a:pt x="490220" y="2522220"/>
                  </a:cubicBezTo>
                  <a:cubicBezTo>
                    <a:pt x="546100" y="2519680"/>
                    <a:pt x="603250" y="2526030"/>
                    <a:pt x="656590" y="2541270"/>
                  </a:cubicBezTo>
                  <a:cubicBezTo>
                    <a:pt x="709930" y="2555240"/>
                    <a:pt x="763270" y="2580640"/>
                    <a:pt x="807720" y="2611120"/>
                  </a:cubicBezTo>
                  <a:cubicBezTo>
                    <a:pt x="853440" y="2641600"/>
                    <a:pt x="896620" y="2682240"/>
                    <a:pt x="929640" y="2725420"/>
                  </a:cubicBezTo>
                  <a:cubicBezTo>
                    <a:pt x="962660" y="2769870"/>
                    <a:pt x="989330" y="2820670"/>
                    <a:pt x="1007110" y="2872740"/>
                  </a:cubicBezTo>
                  <a:cubicBezTo>
                    <a:pt x="1024890" y="2924810"/>
                    <a:pt x="1033780" y="2983230"/>
                    <a:pt x="1033780" y="3037840"/>
                  </a:cubicBezTo>
                  <a:cubicBezTo>
                    <a:pt x="1033780" y="3092450"/>
                    <a:pt x="1024890" y="3150870"/>
                    <a:pt x="1007110" y="3202940"/>
                  </a:cubicBezTo>
                  <a:cubicBezTo>
                    <a:pt x="989330" y="3255010"/>
                    <a:pt x="962660" y="3305810"/>
                    <a:pt x="928370" y="3350260"/>
                  </a:cubicBezTo>
                  <a:cubicBezTo>
                    <a:pt x="895350" y="3393440"/>
                    <a:pt x="853440" y="3434080"/>
                    <a:pt x="807720" y="3464560"/>
                  </a:cubicBezTo>
                  <a:cubicBezTo>
                    <a:pt x="762000" y="3495040"/>
                    <a:pt x="708660" y="3520440"/>
                    <a:pt x="656590" y="3534410"/>
                  </a:cubicBezTo>
                  <a:cubicBezTo>
                    <a:pt x="603250" y="3549650"/>
                    <a:pt x="544830" y="3556000"/>
                    <a:pt x="490220" y="3552190"/>
                  </a:cubicBezTo>
                  <a:cubicBezTo>
                    <a:pt x="435610" y="3549650"/>
                    <a:pt x="378460" y="3536950"/>
                    <a:pt x="327660" y="3516630"/>
                  </a:cubicBezTo>
                  <a:cubicBezTo>
                    <a:pt x="275590" y="3496310"/>
                    <a:pt x="181610" y="3436620"/>
                    <a:pt x="184150" y="3430270"/>
                  </a:cubicBezTo>
                  <a:cubicBezTo>
                    <a:pt x="187960" y="3422650"/>
                    <a:pt x="520700" y="3543300"/>
                    <a:pt x="518160" y="3553460"/>
                  </a:cubicBezTo>
                  <a:cubicBezTo>
                    <a:pt x="516890" y="3559810"/>
                    <a:pt x="435610" y="3548380"/>
                    <a:pt x="394970" y="3538220"/>
                  </a:cubicBezTo>
                  <a:cubicBezTo>
                    <a:pt x="355600" y="3528060"/>
                    <a:pt x="314960" y="3514090"/>
                    <a:pt x="279400" y="3495040"/>
                  </a:cubicBezTo>
                  <a:cubicBezTo>
                    <a:pt x="242570" y="3474720"/>
                    <a:pt x="207010" y="3450590"/>
                    <a:pt x="176530" y="3423920"/>
                  </a:cubicBezTo>
                  <a:cubicBezTo>
                    <a:pt x="146050" y="3395980"/>
                    <a:pt x="116840" y="3364230"/>
                    <a:pt x="93980" y="3331210"/>
                  </a:cubicBezTo>
                  <a:cubicBezTo>
                    <a:pt x="71120" y="3296920"/>
                    <a:pt x="50800" y="3258820"/>
                    <a:pt x="35560" y="3220720"/>
                  </a:cubicBezTo>
                  <a:cubicBezTo>
                    <a:pt x="21590" y="3182620"/>
                    <a:pt x="11430" y="3140710"/>
                    <a:pt x="6350" y="3100070"/>
                  </a:cubicBezTo>
                  <a:cubicBezTo>
                    <a:pt x="1270" y="3059430"/>
                    <a:pt x="1270" y="3016250"/>
                    <a:pt x="6350" y="2975610"/>
                  </a:cubicBezTo>
                  <a:cubicBezTo>
                    <a:pt x="11430" y="2934970"/>
                    <a:pt x="21590" y="2893060"/>
                    <a:pt x="35560" y="2854960"/>
                  </a:cubicBezTo>
                  <a:cubicBezTo>
                    <a:pt x="50800" y="2816860"/>
                    <a:pt x="71120" y="2778760"/>
                    <a:pt x="93980" y="2744470"/>
                  </a:cubicBezTo>
                  <a:cubicBezTo>
                    <a:pt x="116840" y="2710180"/>
                    <a:pt x="146050" y="2678430"/>
                    <a:pt x="176530" y="2651760"/>
                  </a:cubicBezTo>
                  <a:cubicBezTo>
                    <a:pt x="207010" y="2623820"/>
                    <a:pt x="242570" y="2599690"/>
                    <a:pt x="278130" y="2580640"/>
                  </a:cubicBezTo>
                  <a:cubicBezTo>
                    <a:pt x="314960" y="2561590"/>
                    <a:pt x="355600" y="2546350"/>
                    <a:pt x="394970" y="2536190"/>
                  </a:cubicBezTo>
                  <a:cubicBezTo>
                    <a:pt x="434340" y="2527300"/>
                    <a:pt x="482600" y="2533650"/>
                    <a:pt x="518160" y="2522220"/>
                  </a:cubicBezTo>
                  <a:cubicBezTo>
                    <a:pt x="548640" y="2512060"/>
                    <a:pt x="549910" y="2491740"/>
                    <a:pt x="595630" y="2480310"/>
                  </a:cubicBezTo>
                  <a:cubicBezTo>
                    <a:pt x="822960" y="2423160"/>
                    <a:pt x="2293620" y="2499360"/>
                    <a:pt x="2763520" y="2498090"/>
                  </a:cubicBezTo>
                  <a:cubicBezTo>
                    <a:pt x="2989580" y="2498090"/>
                    <a:pt x="3063240" y="2496820"/>
                    <a:pt x="3266440" y="2491740"/>
                  </a:cubicBezTo>
                  <a:cubicBezTo>
                    <a:pt x="3575050" y="2482850"/>
                    <a:pt x="3980180" y="2447290"/>
                    <a:pt x="4438650" y="2442210"/>
                  </a:cubicBezTo>
                  <a:cubicBezTo>
                    <a:pt x="5087620" y="2434590"/>
                    <a:pt x="6117590" y="2477770"/>
                    <a:pt x="6789420" y="2484120"/>
                  </a:cubicBezTo>
                  <a:cubicBezTo>
                    <a:pt x="7294880" y="2490470"/>
                    <a:pt x="7608570" y="2491740"/>
                    <a:pt x="8114031" y="2487930"/>
                  </a:cubicBezTo>
                  <a:cubicBezTo>
                    <a:pt x="8792210" y="2484120"/>
                    <a:pt x="9795510" y="2471420"/>
                    <a:pt x="10494010" y="2451100"/>
                  </a:cubicBezTo>
                  <a:cubicBezTo>
                    <a:pt x="11046460" y="2435860"/>
                    <a:pt x="11595100" y="2418080"/>
                    <a:pt x="11974830" y="2392680"/>
                  </a:cubicBezTo>
                  <a:cubicBezTo>
                    <a:pt x="12212320" y="2376170"/>
                    <a:pt x="12341860" y="2362200"/>
                    <a:pt x="12553950" y="2335530"/>
                  </a:cubicBezTo>
                  <a:cubicBezTo>
                    <a:pt x="12813030" y="2305050"/>
                    <a:pt x="13260071" y="2205990"/>
                    <a:pt x="13412471" y="2208530"/>
                  </a:cubicBezTo>
                  <a:cubicBezTo>
                    <a:pt x="13467080" y="2211070"/>
                    <a:pt x="13488671" y="2219960"/>
                    <a:pt x="13525500" y="2231390"/>
                  </a:cubicBezTo>
                  <a:cubicBezTo>
                    <a:pt x="13562330" y="2244090"/>
                    <a:pt x="13597891" y="2260600"/>
                    <a:pt x="13629641" y="2280920"/>
                  </a:cubicBezTo>
                  <a:cubicBezTo>
                    <a:pt x="13662660" y="2301240"/>
                    <a:pt x="13693141" y="2325370"/>
                    <a:pt x="13719810" y="2353310"/>
                  </a:cubicBezTo>
                  <a:cubicBezTo>
                    <a:pt x="13746480" y="2381250"/>
                    <a:pt x="13770610" y="2413000"/>
                    <a:pt x="13789660" y="2446020"/>
                  </a:cubicBezTo>
                  <a:cubicBezTo>
                    <a:pt x="13809980" y="2479040"/>
                    <a:pt x="13825221" y="2514600"/>
                    <a:pt x="13836650" y="2551430"/>
                  </a:cubicBezTo>
                  <a:cubicBezTo>
                    <a:pt x="13846810" y="2588260"/>
                    <a:pt x="13853160" y="2627630"/>
                    <a:pt x="13855700" y="2665730"/>
                  </a:cubicBezTo>
                  <a:cubicBezTo>
                    <a:pt x="13856971" y="2703830"/>
                    <a:pt x="13854430" y="2743200"/>
                    <a:pt x="13846810" y="2781300"/>
                  </a:cubicBezTo>
                  <a:cubicBezTo>
                    <a:pt x="13839191" y="2818130"/>
                    <a:pt x="13826491" y="2856230"/>
                    <a:pt x="13809980" y="2890520"/>
                  </a:cubicBezTo>
                  <a:cubicBezTo>
                    <a:pt x="13794741" y="2926080"/>
                    <a:pt x="13773150" y="2959100"/>
                    <a:pt x="13749021" y="2989580"/>
                  </a:cubicBezTo>
                  <a:cubicBezTo>
                    <a:pt x="13724891" y="3018790"/>
                    <a:pt x="13696950" y="3046730"/>
                    <a:pt x="13666471" y="3069590"/>
                  </a:cubicBezTo>
                  <a:cubicBezTo>
                    <a:pt x="13635991" y="3092450"/>
                    <a:pt x="13601700" y="3112770"/>
                    <a:pt x="13566141" y="3128010"/>
                  </a:cubicBezTo>
                  <a:cubicBezTo>
                    <a:pt x="13530580" y="3143250"/>
                    <a:pt x="13493750" y="3154680"/>
                    <a:pt x="13455650" y="3161030"/>
                  </a:cubicBezTo>
                  <a:cubicBezTo>
                    <a:pt x="13417550" y="3167380"/>
                    <a:pt x="13398500" y="3168650"/>
                    <a:pt x="13340080" y="3166110"/>
                  </a:cubicBezTo>
                  <a:cubicBezTo>
                    <a:pt x="13143230" y="3155950"/>
                    <a:pt x="12448541" y="3031490"/>
                    <a:pt x="12070080" y="2985770"/>
                  </a:cubicBezTo>
                  <a:cubicBezTo>
                    <a:pt x="11765280" y="2947670"/>
                    <a:pt x="11499850" y="2922270"/>
                    <a:pt x="11243310" y="2900680"/>
                  </a:cubicBezTo>
                  <a:cubicBezTo>
                    <a:pt x="11019791" y="2882900"/>
                    <a:pt x="10919460" y="2872740"/>
                    <a:pt x="10617200" y="2862580"/>
                  </a:cubicBezTo>
                  <a:cubicBezTo>
                    <a:pt x="9814560" y="2835910"/>
                    <a:pt x="7348220" y="2833370"/>
                    <a:pt x="6226810" y="2834640"/>
                  </a:cubicBezTo>
                  <a:cubicBezTo>
                    <a:pt x="5529580" y="2835910"/>
                    <a:pt x="5115560" y="2838450"/>
                    <a:pt x="4531360" y="2849880"/>
                  </a:cubicBezTo>
                  <a:cubicBezTo>
                    <a:pt x="3907790" y="2862580"/>
                    <a:pt x="3149600" y="2900680"/>
                    <a:pt x="2597150" y="2907030"/>
                  </a:cubicBezTo>
                  <a:cubicBezTo>
                    <a:pt x="2181860" y="2910840"/>
                    <a:pt x="1685290" y="2927350"/>
                    <a:pt x="1508760" y="2899410"/>
                  </a:cubicBezTo>
                  <a:cubicBezTo>
                    <a:pt x="1450340" y="2889250"/>
                    <a:pt x="1430020" y="2879090"/>
                    <a:pt x="1394460" y="2862580"/>
                  </a:cubicBezTo>
                  <a:cubicBezTo>
                    <a:pt x="1357630" y="2846070"/>
                    <a:pt x="1322070" y="2825750"/>
                    <a:pt x="1291590" y="2800350"/>
                  </a:cubicBezTo>
                  <a:cubicBezTo>
                    <a:pt x="1259840" y="2776220"/>
                    <a:pt x="1230630" y="2747010"/>
                    <a:pt x="1206500" y="2715260"/>
                  </a:cubicBezTo>
                  <a:cubicBezTo>
                    <a:pt x="1182370" y="2683510"/>
                    <a:pt x="1160780" y="2649220"/>
                    <a:pt x="1144270" y="2612390"/>
                  </a:cubicBezTo>
                  <a:cubicBezTo>
                    <a:pt x="1127760" y="2575560"/>
                    <a:pt x="1116330" y="2536190"/>
                    <a:pt x="1108710" y="2496820"/>
                  </a:cubicBezTo>
                  <a:cubicBezTo>
                    <a:pt x="1102360" y="2458720"/>
                    <a:pt x="1099820" y="2416810"/>
                    <a:pt x="1102360" y="2377440"/>
                  </a:cubicBezTo>
                  <a:cubicBezTo>
                    <a:pt x="1104900" y="2338070"/>
                    <a:pt x="1111250" y="2297430"/>
                    <a:pt x="1123950" y="2259330"/>
                  </a:cubicBezTo>
                  <a:cubicBezTo>
                    <a:pt x="1135380" y="2221230"/>
                    <a:pt x="1153160" y="2183130"/>
                    <a:pt x="1173480" y="2150110"/>
                  </a:cubicBezTo>
                  <a:cubicBezTo>
                    <a:pt x="1193800" y="2115820"/>
                    <a:pt x="1219200" y="2082800"/>
                    <a:pt x="1247140" y="2054860"/>
                  </a:cubicBezTo>
                  <a:cubicBezTo>
                    <a:pt x="1276350" y="2026920"/>
                    <a:pt x="1308100" y="2001520"/>
                    <a:pt x="1342390" y="1981200"/>
                  </a:cubicBezTo>
                  <a:cubicBezTo>
                    <a:pt x="1376680" y="1960880"/>
                    <a:pt x="1397000" y="1948180"/>
                    <a:pt x="1451610" y="1931670"/>
                  </a:cubicBezTo>
                  <a:cubicBezTo>
                    <a:pt x="1597660" y="1888490"/>
                    <a:pt x="2028190" y="1833880"/>
                    <a:pt x="2274570" y="1800860"/>
                  </a:cubicBezTo>
                  <a:cubicBezTo>
                    <a:pt x="2473960" y="1774190"/>
                    <a:pt x="2603500" y="1771650"/>
                    <a:pt x="2818130" y="1742440"/>
                  </a:cubicBezTo>
                  <a:cubicBezTo>
                    <a:pt x="3135630" y="1697990"/>
                    <a:pt x="3657600" y="1607820"/>
                    <a:pt x="3991610" y="1541780"/>
                  </a:cubicBezTo>
                  <a:cubicBezTo>
                    <a:pt x="4243070" y="1493520"/>
                    <a:pt x="4446270" y="1438910"/>
                    <a:pt x="4648200" y="1399540"/>
                  </a:cubicBezTo>
                  <a:cubicBezTo>
                    <a:pt x="4820920" y="1365250"/>
                    <a:pt x="4937760" y="1346200"/>
                    <a:pt x="5130800" y="1313180"/>
                  </a:cubicBezTo>
                  <a:cubicBezTo>
                    <a:pt x="5417820" y="1264920"/>
                    <a:pt x="5807710" y="1209040"/>
                    <a:pt x="6206490" y="1141730"/>
                  </a:cubicBezTo>
                  <a:cubicBezTo>
                    <a:pt x="6705600" y="1057910"/>
                    <a:pt x="7447280" y="932180"/>
                    <a:pt x="7891780" y="844550"/>
                  </a:cubicBezTo>
                  <a:cubicBezTo>
                    <a:pt x="8185150" y="787400"/>
                    <a:pt x="8374380" y="746760"/>
                    <a:pt x="8620760" y="689610"/>
                  </a:cubicBezTo>
                  <a:cubicBezTo>
                    <a:pt x="8874760" y="629920"/>
                    <a:pt x="9085580" y="561340"/>
                    <a:pt x="9395460" y="495300"/>
                  </a:cubicBezTo>
                  <a:cubicBezTo>
                    <a:pt x="9855200" y="397510"/>
                    <a:pt x="10632440" y="283210"/>
                    <a:pt x="11113770" y="190500"/>
                  </a:cubicBezTo>
                  <a:cubicBezTo>
                    <a:pt x="11464290" y="123190"/>
                    <a:pt x="11860530" y="11430"/>
                    <a:pt x="12019280" y="2540"/>
                  </a:cubicBezTo>
                  <a:cubicBezTo>
                    <a:pt x="12075160" y="0"/>
                    <a:pt x="12096750" y="5080"/>
                    <a:pt x="12133580" y="12700"/>
                  </a:cubicBezTo>
                  <a:cubicBezTo>
                    <a:pt x="12171680" y="21590"/>
                    <a:pt x="12208510" y="34290"/>
                    <a:pt x="12242800" y="50800"/>
                  </a:cubicBezTo>
                  <a:cubicBezTo>
                    <a:pt x="12277090" y="67310"/>
                    <a:pt x="12310110" y="88900"/>
                    <a:pt x="12339320" y="114300"/>
                  </a:cubicBezTo>
                  <a:cubicBezTo>
                    <a:pt x="12369800" y="138430"/>
                    <a:pt x="12396470" y="167640"/>
                    <a:pt x="12419330" y="198120"/>
                  </a:cubicBezTo>
                  <a:cubicBezTo>
                    <a:pt x="12440920" y="228600"/>
                    <a:pt x="12461240" y="262890"/>
                    <a:pt x="12475210" y="298450"/>
                  </a:cubicBezTo>
                  <a:cubicBezTo>
                    <a:pt x="12490450" y="334010"/>
                    <a:pt x="12500610" y="372110"/>
                    <a:pt x="12505690" y="410210"/>
                  </a:cubicBezTo>
                  <a:cubicBezTo>
                    <a:pt x="12512040" y="448310"/>
                    <a:pt x="12513310" y="487680"/>
                    <a:pt x="12509500" y="525780"/>
                  </a:cubicBezTo>
                  <a:cubicBezTo>
                    <a:pt x="12505690" y="563880"/>
                    <a:pt x="12498070" y="601980"/>
                    <a:pt x="12485370" y="638810"/>
                  </a:cubicBezTo>
                  <a:cubicBezTo>
                    <a:pt x="12472670" y="674370"/>
                    <a:pt x="12454890" y="709930"/>
                    <a:pt x="12434570" y="741680"/>
                  </a:cubicBezTo>
                  <a:cubicBezTo>
                    <a:pt x="12412980" y="773430"/>
                    <a:pt x="12387580" y="803910"/>
                    <a:pt x="12359640" y="830580"/>
                  </a:cubicBezTo>
                  <a:cubicBezTo>
                    <a:pt x="12332970" y="855980"/>
                    <a:pt x="12299950" y="880110"/>
                    <a:pt x="12266930" y="899160"/>
                  </a:cubicBezTo>
                  <a:cubicBezTo>
                    <a:pt x="12233910" y="916940"/>
                    <a:pt x="12204700" y="929640"/>
                    <a:pt x="12160250" y="942340"/>
                  </a:cubicBezTo>
                  <a:cubicBezTo>
                    <a:pt x="12090400" y="962660"/>
                    <a:pt x="12024360" y="979170"/>
                    <a:pt x="11883391" y="990600"/>
                  </a:cubicBezTo>
                  <a:cubicBezTo>
                    <a:pt x="11442700" y="1023620"/>
                    <a:pt x="9965691" y="948690"/>
                    <a:pt x="9138920" y="937260"/>
                  </a:cubicBezTo>
                  <a:cubicBezTo>
                    <a:pt x="8456930" y="928370"/>
                    <a:pt x="7920990" y="924560"/>
                    <a:pt x="7272020" y="922020"/>
                  </a:cubicBezTo>
                  <a:cubicBezTo>
                    <a:pt x="6564630" y="919480"/>
                    <a:pt x="5862320" y="918210"/>
                    <a:pt x="5053330" y="922020"/>
                  </a:cubicBezTo>
                  <a:cubicBezTo>
                    <a:pt x="4077970" y="925830"/>
                    <a:pt x="2148840" y="967740"/>
                    <a:pt x="1822450" y="949960"/>
                  </a:cubicBezTo>
                  <a:cubicBezTo>
                    <a:pt x="1764030" y="946150"/>
                    <a:pt x="1752600" y="944880"/>
                    <a:pt x="1718310" y="937260"/>
                  </a:cubicBezTo>
                  <a:cubicBezTo>
                    <a:pt x="1685290" y="928370"/>
                    <a:pt x="1652270" y="915670"/>
                    <a:pt x="1621790" y="900430"/>
                  </a:cubicBezTo>
                  <a:cubicBezTo>
                    <a:pt x="1591310" y="883920"/>
                    <a:pt x="1560830" y="863600"/>
                    <a:pt x="1535430" y="840740"/>
                  </a:cubicBezTo>
                  <a:cubicBezTo>
                    <a:pt x="1510030" y="817880"/>
                    <a:pt x="1485900" y="791210"/>
                    <a:pt x="1466850" y="762000"/>
                  </a:cubicBezTo>
                  <a:cubicBezTo>
                    <a:pt x="1446530" y="734060"/>
                    <a:pt x="1430020" y="702310"/>
                    <a:pt x="1417320" y="670560"/>
                  </a:cubicBezTo>
                  <a:cubicBezTo>
                    <a:pt x="1405890" y="637540"/>
                    <a:pt x="1397000" y="603250"/>
                    <a:pt x="1393190" y="568960"/>
                  </a:cubicBezTo>
                  <a:cubicBezTo>
                    <a:pt x="1388110" y="534670"/>
                    <a:pt x="1388110" y="499110"/>
                    <a:pt x="1393190" y="464820"/>
                  </a:cubicBezTo>
                  <a:cubicBezTo>
                    <a:pt x="1397000" y="430530"/>
                    <a:pt x="1405890" y="396240"/>
                    <a:pt x="1417320" y="363220"/>
                  </a:cubicBezTo>
                  <a:cubicBezTo>
                    <a:pt x="1430020" y="331470"/>
                    <a:pt x="1446530" y="299720"/>
                    <a:pt x="1466850" y="270510"/>
                  </a:cubicBezTo>
                  <a:cubicBezTo>
                    <a:pt x="1485900" y="242570"/>
                    <a:pt x="1510030" y="215900"/>
                    <a:pt x="1535430" y="193040"/>
                  </a:cubicBezTo>
                  <a:cubicBezTo>
                    <a:pt x="1560830" y="170180"/>
                    <a:pt x="1591310" y="149860"/>
                    <a:pt x="1621790" y="133350"/>
                  </a:cubicBezTo>
                  <a:cubicBezTo>
                    <a:pt x="1652270" y="118110"/>
                    <a:pt x="1685290" y="105410"/>
                    <a:pt x="1718310" y="96520"/>
                  </a:cubicBezTo>
                  <a:cubicBezTo>
                    <a:pt x="1752600" y="88900"/>
                    <a:pt x="1822450" y="83820"/>
                    <a:pt x="1822450" y="83820"/>
                  </a:cubicBezTo>
                </a:path>
              </a:pathLst>
            </a:custGeom>
            <a:solidFill>
              <a:srgbClr val="F3DAC2">
                <a:alpha val="52941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true" flipV="false" rot="10645514">
            <a:off x="217321" y="3000729"/>
            <a:ext cx="15986820" cy="10034579"/>
          </a:xfrm>
          <a:custGeom>
            <a:avLst/>
            <a:gdLst/>
            <a:ahLst/>
            <a:cxnLst/>
            <a:rect r="r" b="b" t="t" l="l"/>
            <a:pathLst>
              <a:path h="10034579" w="15986820">
                <a:moveTo>
                  <a:pt x="15986820" y="0"/>
                </a:moveTo>
                <a:lnTo>
                  <a:pt x="0" y="0"/>
                </a:lnTo>
                <a:lnTo>
                  <a:pt x="0" y="10034579"/>
                </a:lnTo>
                <a:lnTo>
                  <a:pt x="15986820" y="10034579"/>
                </a:lnTo>
                <a:lnTo>
                  <a:pt x="1598682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21985">
            <a:off x="15767725" y="4918555"/>
            <a:ext cx="694054" cy="954027"/>
          </a:xfrm>
          <a:custGeom>
            <a:avLst/>
            <a:gdLst/>
            <a:ahLst/>
            <a:cxnLst/>
            <a:rect r="r" b="b" t="t" l="l"/>
            <a:pathLst>
              <a:path h="954027" w="694054">
                <a:moveTo>
                  <a:pt x="694055" y="0"/>
                </a:moveTo>
                <a:lnTo>
                  <a:pt x="0" y="0"/>
                </a:lnTo>
                <a:lnTo>
                  <a:pt x="0" y="954027"/>
                </a:lnTo>
                <a:lnTo>
                  <a:pt x="694055" y="954027"/>
                </a:lnTo>
                <a:lnTo>
                  <a:pt x="69405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590727">
            <a:off x="1138441" y="59899"/>
            <a:ext cx="1763771" cy="2510705"/>
          </a:xfrm>
          <a:custGeom>
            <a:avLst/>
            <a:gdLst/>
            <a:ahLst/>
            <a:cxnLst/>
            <a:rect r="r" b="b" t="t" l="l"/>
            <a:pathLst>
              <a:path h="2510705" w="1763771">
                <a:moveTo>
                  <a:pt x="0" y="0"/>
                </a:moveTo>
                <a:lnTo>
                  <a:pt x="1763770" y="0"/>
                </a:lnTo>
                <a:lnTo>
                  <a:pt x="1763770" y="2510706"/>
                </a:lnTo>
                <a:lnTo>
                  <a:pt x="0" y="251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02325" y="1078957"/>
            <a:ext cx="2702552" cy="1118181"/>
          </a:xfrm>
          <a:custGeom>
            <a:avLst/>
            <a:gdLst/>
            <a:ahLst/>
            <a:cxnLst/>
            <a:rect r="r" b="b" t="t" l="l"/>
            <a:pathLst>
              <a:path h="1118181" w="2702552">
                <a:moveTo>
                  <a:pt x="0" y="0"/>
                </a:moveTo>
                <a:lnTo>
                  <a:pt x="2702551" y="0"/>
                </a:lnTo>
                <a:lnTo>
                  <a:pt x="2702551" y="1118180"/>
                </a:lnTo>
                <a:lnTo>
                  <a:pt x="0" y="1118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237712" y="3051810"/>
            <a:ext cx="395288" cy="461962"/>
            <a:chOff x="0" y="0"/>
            <a:chExt cx="527050" cy="6159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530" y="49530"/>
              <a:ext cx="427990" cy="520700"/>
            </a:xfrm>
            <a:custGeom>
              <a:avLst/>
              <a:gdLst/>
              <a:ahLst/>
              <a:cxnLst/>
              <a:rect r="r" b="b" t="t" l="l"/>
              <a:pathLst>
                <a:path h="520700" w="427990">
                  <a:moveTo>
                    <a:pt x="13970" y="400050"/>
                  </a:moveTo>
                  <a:cubicBezTo>
                    <a:pt x="180340" y="166370"/>
                    <a:pt x="180340" y="143510"/>
                    <a:pt x="200660" y="116840"/>
                  </a:cubicBezTo>
                  <a:cubicBezTo>
                    <a:pt x="224790" y="82550"/>
                    <a:pt x="270510" y="34290"/>
                    <a:pt x="304800" y="16510"/>
                  </a:cubicBezTo>
                  <a:cubicBezTo>
                    <a:pt x="327660" y="5080"/>
                    <a:pt x="354330" y="0"/>
                    <a:pt x="373380" y="5080"/>
                  </a:cubicBezTo>
                  <a:cubicBezTo>
                    <a:pt x="389890" y="7620"/>
                    <a:pt x="403860" y="20320"/>
                    <a:pt x="412750" y="33020"/>
                  </a:cubicBezTo>
                  <a:cubicBezTo>
                    <a:pt x="421640" y="45720"/>
                    <a:pt x="427990" y="63500"/>
                    <a:pt x="425450" y="80010"/>
                  </a:cubicBezTo>
                  <a:cubicBezTo>
                    <a:pt x="424180" y="99060"/>
                    <a:pt x="406400" y="129540"/>
                    <a:pt x="389890" y="140970"/>
                  </a:cubicBezTo>
                  <a:cubicBezTo>
                    <a:pt x="377190" y="149860"/>
                    <a:pt x="358140" y="152400"/>
                    <a:pt x="342900" y="151130"/>
                  </a:cubicBezTo>
                  <a:cubicBezTo>
                    <a:pt x="327660" y="149860"/>
                    <a:pt x="309880" y="143510"/>
                    <a:pt x="299720" y="132080"/>
                  </a:cubicBezTo>
                  <a:cubicBezTo>
                    <a:pt x="285750" y="116840"/>
                    <a:pt x="274320" y="85090"/>
                    <a:pt x="275590" y="64770"/>
                  </a:cubicBezTo>
                  <a:cubicBezTo>
                    <a:pt x="276860" y="48260"/>
                    <a:pt x="287020" y="33020"/>
                    <a:pt x="298450" y="21590"/>
                  </a:cubicBezTo>
                  <a:cubicBezTo>
                    <a:pt x="308610" y="11430"/>
                    <a:pt x="325120" y="2540"/>
                    <a:pt x="341630" y="1270"/>
                  </a:cubicBezTo>
                  <a:cubicBezTo>
                    <a:pt x="360680" y="0"/>
                    <a:pt x="393700" y="12700"/>
                    <a:pt x="407670" y="26670"/>
                  </a:cubicBezTo>
                  <a:cubicBezTo>
                    <a:pt x="419100" y="38100"/>
                    <a:pt x="425450" y="55880"/>
                    <a:pt x="425450" y="71120"/>
                  </a:cubicBezTo>
                  <a:cubicBezTo>
                    <a:pt x="426720" y="86360"/>
                    <a:pt x="424180" y="101600"/>
                    <a:pt x="414020" y="118110"/>
                  </a:cubicBezTo>
                  <a:cubicBezTo>
                    <a:pt x="397510" y="142240"/>
                    <a:pt x="356870" y="157480"/>
                    <a:pt x="323850" y="194310"/>
                  </a:cubicBezTo>
                  <a:cubicBezTo>
                    <a:pt x="264160" y="261620"/>
                    <a:pt x="166370" y="474980"/>
                    <a:pt x="113030" y="508000"/>
                  </a:cubicBezTo>
                  <a:cubicBezTo>
                    <a:pt x="92710" y="520700"/>
                    <a:pt x="76200" y="519430"/>
                    <a:pt x="59690" y="515620"/>
                  </a:cubicBezTo>
                  <a:cubicBezTo>
                    <a:pt x="43180" y="511810"/>
                    <a:pt x="24130" y="499110"/>
                    <a:pt x="15240" y="486410"/>
                  </a:cubicBezTo>
                  <a:cubicBezTo>
                    <a:pt x="5080" y="472440"/>
                    <a:pt x="0" y="449580"/>
                    <a:pt x="1270" y="434340"/>
                  </a:cubicBezTo>
                  <a:cubicBezTo>
                    <a:pt x="1270" y="421640"/>
                    <a:pt x="13970" y="400050"/>
                    <a:pt x="13970" y="40005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4030067" y="3079432"/>
            <a:ext cx="193358" cy="340995"/>
            <a:chOff x="0" y="0"/>
            <a:chExt cx="257810" cy="4546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9530" y="45720"/>
              <a:ext cx="163830" cy="359410"/>
            </a:xfrm>
            <a:custGeom>
              <a:avLst/>
              <a:gdLst/>
              <a:ahLst/>
              <a:cxnLst/>
              <a:rect r="r" b="b" t="t" l="l"/>
              <a:pathLst>
                <a:path h="359410" w="163830">
                  <a:moveTo>
                    <a:pt x="2540" y="280670"/>
                  </a:moveTo>
                  <a:cubicBezTo>
                    <a:pt x="5080" y="58420"/>
                    <a:pt x="7620" y="45720"/>
                    <a:pt x="17780" y="33020"/>
                  </a:cubicBezTo>
                  <a:cubicBezTo>
                    <a:pt x="26670" y="20320"/>
                    <a:pt x="43180" y="8890"/>
                    <a:pt x="58420" y="5080"/>
                  </a:cubicBezTo>
                  <a:cubicBezTo>
                    <a:pt x="73660" y="1270"/>
                    <a:pt x="92710" y="0"/>
                    <a:pt x="107950" y="7620"/>
                  </a:cubicBezTo>
                  <a:cubicBezTo>
                    <a:pt x="125730" y="16510"/>
                    <a:pt x="149860" y="41910"/>
                    <a:pt x="154940" y="63500"/>
                  </a:cubicBezTo>
                  <a:cubicBezTo>
                    <a:pt x="160020" y="83820"/>
                    <a:pt x="149860" y="118110"/>
                    <a:pt x="135890" y="133350"/>
                  </a:cubicBezTo>
                  <a:cubicBezTo>
                    <a:pt x="120650" y="148590"/>
                    <a:pt x="87630" y="160020"/>
                    <a:pt x="67310" y="156210"/>
                  </a:cubicBezTo>
                  <a:cubicBezTo>
                    <a:pt x="45720" y="152400"/>
                    <a:pt x="19050" y="129540"/>
                    <a:pt x="8890" y="111760"/>
                  </a:cubicBezTo>
                  <a:cubicBezTo>
                    <a:pt x="1270" y="97790"/>
                    <a:pt x="0" y="78740"/>
                    <a:pt x="3810" y="63500"/>
                  </a:cubicBezTo>
                  <a:cubicBezTo>
                    <a:pt x="6350" y="48260"/>
                    <a:pt x="15240" y="30480"/>
                    <a:pt x="29210" y="20320"/>
                  </a:cubicBezTo>
                  <a:cubicBezTo>
                    <a:pt x="45720" y="8890"/>
                    <a:pt x="80010" y="1270"/>
                    <a:pt x="100330" y="5080"/>
                  </a:cubicBezTo>
                  <a:cubicBezTo>
                    <a:pt x="116840" y="8890"/>
                    <a:pt x="132080" y="20320"/>
                    <a:pt x="140970" y="33020"/>
                  </a:cubicBezTo>
                  <a:cubicBezTo>
                    <a:pt x="149860" y="45720"/>
                    <a:pt x="153670" y="58420"/>
                    <a:pt x="156210" y="80010"/>
                  </a:cubicBezTo>
                  <a:cubicBezTo>
                    <a:pt x="163830" y="123190"/>
                    <a:pt x="163830" y="236220"/>
                    <a:pt x="156210" y="280670"/>
                  </a:cubicBezTo>
                  <a:cubicBezTo>
                    <a:pt x="152400" y="303530"/>
                    <a:pt x="148590" y="318770"/>
                    <a:pt x="137160" y="331470"/>
                  </a:cubicBezTo>
                  <a:cubicBezTo>
                    <a:pt x="125730" y="344170"/>
                    <a:pt x="104140" y="354330"/>
                    <a:pt x="88900" y="356870"/>
                  </a:cubicBezTo>
                  <a:cubicBezTo>
                    <a:pt x="76200" y="359410"/>
                    <a:pt x="63500" y="356870"/>
                    <a:pt x="52070" y="353060"/>
                  </a:cubicBezTo>
                  <a:cubicBezTo>
                    <a:pt x="40640" y="347980"/>
                    <a:pt x="29210" y="341630"/>
                    <a:pt x="21590" y="331470"/>
                  </a:cubicBezTo>
                  <a:cubicBezTo>
                    <a:pt x="11430" y="320040"/>
                    <a:pt x="2540" y="280670"/>
                    <a:pt x="2540" y="28067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4359632" y="3518535"/>
            <a:ext cx="386715" cy="218122"/>
            <a:chOff x="0" y="0"/>
            <a:chExt cx="515620" cy="2908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9530"/>
              <a:ext cx="415290" cy="200660"/>
            </a:xfrm>
            <a:custGeom>
              <a:avLst/>
              <a:gdLst/>
              <a:ahLst/>
              <a:cxnLst/>
              <a:rect r="r" b="b" t="t" l="l"/>
              <a:pathLst>
                <a:path h="200660" w="415290">
                  <a:moveTo>
                    <a:pt x="102870" y="1270"/>
                  </a:moveTo>
                  <a:cubicBezTo>
                    <a:pt x="208280" y="30480"/>
                    <a:pt x="297180" y="24130"/>
                    <a:pt x="336550" y="31750"/>
                  </a:cubicBezTo>
                  <a:cubicBezTo>
                    <a:pt x="356870" y="36830"/>
                    <a:pt x="370840" y="38100"/>
                    <a:pt x="383540" y="49530"/>
                  </a:cubicBezTo>
                  <a:cubicBezTo>
                    <a:pt x="398780" y="63500"/>
                    <a:pt x="414020" y="97790"/>
                    <a:pt x="414020" y="118110"/>
                  </a:cubicBezTo>
                  <a:cubicBezTo>
                    <a:pt x="414020" y="134620"/>
                    <a:pt x="403860" y="152400"/>
                    <a:pt x="393700" y="165100"/>
                  </a:cubicBezTo>
                  <a:cubicBezTo>
                    <a:pt x="383540" y="176530"/>
                    <a:pt x="365760" y="186690"/>
                    <a:pt x="349250" y="190500"/>
                  </a:cubicBezTo>
                  <a:cubicBezTo>
                    <a:pt x="334010" y="193040"/>
                    <a:pt x="313690" y="191770"/>
                    <a:pt x="299720" y="182880"/>
                  </a:cubicBezTo>
                  <a:cubicBezTo>
                    <a:pt x="281940" y="172720"/>
                    <a:pt x="260350" y="143510"/>
                    <a:pt x="255270" y="123190"/>
                  </a:cubicBezTo>
                  <a:cubicBezTo>
                    <a:pt x="251460" y="106680"/>
                    <a:pt x="256540" y="86360"/>
                    <a:pt x="265430" y="72390"/>
                  </a:cubicBezTo>
                  <a:cubicBezTo>
                    <a:pt x="273050" y="58420"/>
                    <a:pt x="287020" y="44450"/>
                    <a:pt x="302260" y="39370"/>
                  </a:cubicBezTo>
                  <a:cubicBezTo>
                    <a:pt x="322580" y="31750"/>
                    <a:pt x="358140" y="33020"/>
                    <a:pt x="377190" y="44450"/>
                  </a:cubicBezTo>
                  <a:cubicBezTo>
                    <a:pt x="394970" y="55880"/>
                    <a:pt x="411480" y="88900"/>
                    <a:pt x="414020" y="109220"/>
                  </a:cubicBezTo>
                  <a:cubicBezTo>
                    <a:pt x="415290" y="127000"/>
                    <a:pt x="407670" y="144780"/>
                    <a:pt x="398780" y="157480"/>
                  </a:cubicBezTo>
                  <a:cubicBezTo>
                    <a:pt x="389890" y="171450"/>
                    <a:pt x="378460" y="181610"/>
                    <a:pt x="358140" y="187960"/>
                  </a:cubicBezTo>
                  <a:cubicBezTo>
                    <a:pt x="312420" y="200660"/>
                    <a:pt x="175260" y="182880"/>
                    <a:pt x="116840" y="170180"/>
                  </a:cubicBezTo>
                  <a:cubicBezTo>
                    <a:pt x="82550" y="162560"/>
                    <a:pt x="55880" y="157480"/>
                    <a:pt x="36830" y="140970"/>
                  </a:cubicBezTo>
                  <a:cubicBezTo>
                    <a:pt x="19050" y="125730"/>
                    <a:pt x="1270" y="100330"/>
                    <a:pt x="1270" y="78740"/>
                  </a:cubicBezTo>
                  <a:cubicBezTo>
                    <a:pt x="0" y="57150"/>
                    <a:pt x="15240" y="25400"/>
                    <a:pt x="31750" y="12700"/>
                  </a:cubicBezTo>
                  <a:cubicBezTo>
                    <a:pt x="48260" y="0"/>
                    <a:pt x="102870" y="1270"/>
                    <a:pt x="102870" y="127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6840200" y="6456045"/>
            <a:ext cx="1432560" cy="937260"/>
            <a:chOff x="0" y="0"/>
            <a:chExt cx="1910080" cy="12496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6990"/>
              <a:ext cx="1811020" cy="1151890"/>
            </a:xfrm>
            <a:custGeom>
              <a:avLst/>
              <a:gdLst/>
              <a:ahLst/>
              <a:cxnLst/>
              <a:rect r="r" b="b" t="t" l="l"/>
              <a:pathLst>
                <a:path h="1151890" w="1811020">
                  <a:moveTo>
                    <a:pt x="129540" y="19050"/>
                  </a:moveTo>
                  <a:cubicBezTo>
                    <a:pt x="257810" y="105410"/>
                    <a:pt x="441960" y="114300"/>
                    <a:pt x="534670" y="154940"/>
                  </a:cubicBezTo>
                  <a:cubicBezTo>
                    <a:pt x="605790" y="185420"/>
                    <a:pt x="655320" y="223520"/>
                    <a:pt x="707390" y="267970"/>
                  </a:cubicBezTo>
                  <a:cubicBezTo>
                    <a:pt x="759460" y="312420"/>
                    <a:pt x="792480" y="388620"/>
                    <a:pt x="845820" y="417830"/>
                  </a:cubicBezTo>
                  <a:cubicBezTo>
                    <a:pt x="895350" y="445770"/>
                    <a:pt x="961390" y="434340"/>
                    <a:pt x="1012190" y="448310"/>
                  </a:cubicBezTo>
                  <a:cubicBezTo>
                    <a:pt x="1057910" y="461010"/>
                    <a:pt x="1099820" y="477520"/>
                    <a:pt x="1137920" y="496570"/>
                  </a:cubicBezTo>
                  <a:cubicBezTo>
                    <a:pt x="1174750" y="514350"/>
                    <a:pt x="1206500" y="535940"/>
                    <a:pt x="1236980" y="560070"/>
                  </a:cubicBezTo>
                  <a:cubicBezTo>
                    <a:pt x="1266190" y="584200"/>
                    <a:pt x="1289050" y="608330"/>
                    <a:pt x="1315720" y="643890"/>
                  </a:cubicBezTo>
                  <a:cubicBezTo>
                    <a:pt x="1351280" y="690880"/>
                    <a:pt x="1374140" y="791210"/>
                    <a:pt x="1424940" y="828040"/>
                  </a:cubicBezTo>
                  <a:cubicBezTo>
                    <a:pt x="1469390" y="861060"/>
                    <a:pt x="1539240" y="844550"/>
                    <a:pt x="1593850" y="866140"/>
                  </a:cubicBezTo>
                  <a:cubicBezTo>
                    <a:pt x="1651000" y="889000"/>
                    <a:pt x="1722120" y="925830"/>
                    <a:pt x="1758950" y="963930"/>
                  </a:cubicBezTo>
                  <a:cubicBezTo>
                    <a:pt x="1785620" y="991870"/>
                    <a:pt x="1804670" y="1031240"/>
                    <a:pt x="1808480" y="1056640"/>
                  </a:cubicBezTo>
                  <a:cubicBezTo>
                    <a:pt x="1811020" y="1071880"/>
                    <a:pt x="1808480" y="1084580"/>
                    <a:pt x="1803400" y="1096010"/>
                  </a:cubicBezTo>
                  <a:cubicBezTo>
                    <a:pt x="1798320" y="1108710"/>
                    <a:pt x="1790700" y="1121410"/>
                    <a:pt x="1779270" y="1130300"/>
                  </a:cubicBezTo>
                  <a:cubicBezTo>
                    <a:pt x="1765300" y="1140460"/>
                    <a:pt x="1741170" y="1150620"/>
                    <a:pt x="1723390" y="1150620"/>
                  </a:cubicBezTo>
                  <a:cubicBezTo>
                    <a:pt x="1704340" y="1150620"/>
                    <a:pt x="1666240" y="1130300"/>
                    <a:pt x="1666240" y="1127760"/>
                  </a:cubicBezTo>
                  <a:cubicBezTo>
                    <a:pt x="1667510" y="1125220"/>
                    <a:pt x="1762760" y="1136650"/>
                    <a:pt x="1762760" y="1140460"/>
                  </a:cubicBezTo>
                  <a:cubicBezTo>
                    <a:pt x="1762760" y="1144270"/>
                    <a:pt x="1747520" y="1149350"/>
                    <a:pt x="1737360" y="1149350"/>
                  </a:cubicBezTo>
                  <a:cubicBezTo>
                    <a:pt x="1722120" y="1150620"/>
                    <a:pt x="1697990" y="1148080"/>
                    <a:pt x="1682750" y="1140460"/>
                  </a:cubicBezTo>
                  <a:cubicBezTo>
                    <a:pt x="1667510" y="1131570"/>
                    <a:pt x="1653540" y="1115060"/>
                    <a:pt x="1645920" y="1099820"/>
                  </a:cubicBezTo>
                  <a:cubicBezTo>
                    <a:pt x="1639570" y="1084580"/>
                    <a:pt x="1637030" y="1062990"/>
                    <a:pt x="1640840" y="1046480"/>
                  </a:cubicBezTo>
                  <a:cubicBezTo>
                    <a:pt x="1644650" y="1028700"/>
                    <a:pt x="1656080" y="1010920"/>
                    <a:pt x="1670050" y="999490"/>
                  </a:cubicBezTo>
                  <a:cubicBezTo>
                    <a:pt x="1682750" y="989330"/>
                    <a:pt x="1703070" y="979170"/>
                    <a:pt x="1720850" y="980440"/>
                  </a:cubicBezTo>
                  <a:cubicBezTo>
                    <a:pt x="1742440" y="981710"/>
                    <a:pt x="1778000" y="998220"/>
                    <a:pt x="1793240" y="1014730"/>
                  </a:cubicBezTo>
                  <a:cubicBezTo>
                    <a:pt x="1804670" y="1028700"/>
                    <a:pt x="1809750" y="1049020"/>
                    <a:pt x="1809750" y="1066800"/>
                  </a:cubicBezTo>
                  <a:cubicBezTo>
                    <a:pt x="1808480" y="1083310"/>
                    <a:pt x="1803400" y="1104900"/>
                    <a:pt x="1790700" y="1117600"/>
                  </a:cubicBezTo>
                  <a:cubicBezTo>
                    <a:pt x="1776730" y="1134110"/>
                    <a:pt x="1741170" y="1151890"/>
                    <a:pt x="1718310" y="1150620"/>
                  </a:cubicBezTo>
                  <a:cubicBezTo>
                    <a:pt x="1695450" y="1148080"/>
                    <a:pt x="1662430" y="1129030"/>
                    <a:pt x="1651000" y="1108710"/>
                  </a:cubicBezTo>
                  <a:cubicBezTo>
                    <a:pt x="1638300" y="1088390"/>
                    <a:pt x="1642110" y="1046480"/>
                    <a:pt x="1647190" y="1028700"/>
                  </a:cubicBezTo>
                  <a:cubicBezTo>
                    <a:pt x="1651000" y="1018540"/>
                    <a:pt x="1653540" y="1010920"/>
                    <a:pt x="1663700" y="1005840"/>
                  </a:cubicBezTo>
                  <a:cubicBezTo>
                    <a:pt x="1682750" y="994410"/>
                    <a:pt x="1757680" y="988060"/>
                    <a:pt x="1781810" y="1002030"/>
                  </a:cubicBezTo>
                  <a:cubicBezTo>
                    <a:pt x="1798320" y="1012190"/>
                    <a:pt x="1805940" y="1038860"/>
                    <a:pt x="1808480" y="1056640"/>
                  </a:cubicBezTo>
                  <a:cubicBezTo>
                    <a:pt x="1811020" y="1070610"/>
                    <a:pt x="1808480" y="1084580"/>
                    <a:pt x="1803400" y="1096010"/>
                  </a:cubicBezTo>
                  <a:cubicBezTo>
                    <a:pt x="1798320" y="1108710"/>
                    <a:pt x="1790700" y="1121410"/>
                    <a:pt x="1779270" y="1130300"/>
                  </a:cubicBezTo>
                  <a:cubicBezTo>
                    <a:pt x="1765300" y="1140460"/>
                    <a:pt x="1741170" y="1150620"/>
                    <a:pt x="1723390" y="1150620"/>
                  </a:cubicBezTo>
                  <a:cubicBezTo>
                    <a:pt x="1704340" y="1150620"/>
                    <a:pt x="1680210" y="1139190"/>
                    <a:pt x="1666240" y="1127760"/>
                  </a:cubicBezTo>
                  <a:cubicBezTo>
                    <a:pt x="1656080" y="1118870"/>
                    <a:pt x="1657350" y="1102360"/>
                    <a:pt x="1645920" y="1090930"/>
                  </a:cubicBezTo>
                  <a:cubicBezTo>
                    <a:pt x="1629410" y="1073150"/>
                    <a:pt x="1600200" y="1052830"/>
                    <a:pt x="1572260" y="1040130"/>
                  </a:cubicBezTo>
                  <a:cubicBezTo>
                    <a:pt x="1541780" y="1026160"/>
                    <a:pt x="1508760" y="1024890"/>
                    <a:pt x="1471930" y="1012190"/>
                  </a:cubicBezTo>
                  <a:cubicBezTo>
                    <a:pt x="1424940" y="995680"/>
                    <a:pt x="1362710" y="980440"/>
                    <a:pt x="1316990" y="942340"/>
                  </a:cubicBezTo>
                  <a:cubicBezTo>
                    <a:pt x="1263650" y="896620"/>
                    <a:pt x="1221740" y="789940"/>
                    <a:pt x="1182370" y="741680"/>
                  </a:cubicBezTo>
                  <a:cubicBezTo>
                    <a:pt x="1156970" y="711200"/>
                    <a:pt x="1137920" y="693420"/>
                    <a:pt x="1111250" y="673100"/>
                  </a:cubicBezTo>
                  <a:cubicBezTo>
                    <a:pt x="1085850" y="654050"/>
                    <a:pt x="1061720" y="638810"/>
                    <a:pt x="1026160" y="623570"/>
                  </a:cubicBezTo>
                  <a:cubicBezTo>
                    <a:pt x="975360" y="603250"/>
                    <a:pt x="881380" y="594360"/>
                    <a:pt x="828040" y="576580"/>
                  </a:cubicBezTo>
                  <a:cubicBezTo>
                    <a:pt x="789940" y="563880"/>
                    <a:pt x="764540" y="558800"/>
                    <a:pt x="730250" y="534670"/>
                  </a:cubicBezTo>
                  <a:cubicBezTo>
                    <a:pt x="681990" y="500380"/>
                    <a:pt x="618490" y="405130"/>
                    <a:pt x="576580" y="367030"/>
                  </a:cubicBezTo>
                  <a:cubicBezTo>
                    <a:pt x="549910" y="344170"/>
                    <a:pt x="542290" y="335280"/>
                    <a:pt x="506730" y="318770"/>
                  </a:cubicBezTo>
                  <a:cubicBezTo>
                    <a:pt x="429260" y="279400"/>
                    <a:pt x="173990" y="234950"/>
                    <a:pt x="93980" y="190500"/>
                  </a:cubicBezTo>
                  <a:cubicBezTo>
                    <a:pt x="54610" y="168910"/>
                    <a:pt x="31750" y="148590"/>
                    <a:pt x="16510" y="124460"/>
                  </a:cubicBezTo>
                  <a:cubicBezTo>
                    <a:pt x="6350" y="107950"/>
                    <a:pt x="0" y="88900"/>
                    <a:pt x="1270" y="71120"/>
                  </a:cubicBezTo>
                  <a:cubicBezTo>
                    <a:pt x="3810" y="54610"/>
                    <a:pt x="15240" y="33020"/>
                    <a:pt x="26670" y="21590"/>
                  </a:cubicBezTo>
                  <a:cubicBezTo>
                    <a:pt x="35560" y="12700"/>
                    <a:pt x="45720" y="5080"/>
                    <a:pt x="58420" y="3810"/>
                  </a:cubicBezTo>
                  <a:cubicBezTo>
                    <a:pt x="77470" y="0"/>
                    <a:pt x="129540" y="19050"/>
                    <a:pt x="129540" y="1905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5456218" y="9168765"/>
            <a:ext cx="594360" cy="716280"/>
            <a:chOff x="0" y="0"/>
            <a:chExt cx="792480" cy="955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46990"/>
              <a:ext cx="695960" cy="859790"/>
            </a:xfrm>
            <a:custGeom>
              <a:avLst/>
              <a:gdLst/>
              <a:ahLst/>
              <a:cxnLst/>
              <a:rect r="r" b="b" t="t" l="l"/>
              <a:pathLst>
                <a:path h="859790" w="695960">
                  <a:moveTo>
                    <a:pt x="143510" y="36830"/>
                  </a:moveTo>
                  <a:cubicBezTo>
                    <a:pt x="215900" y="156210"/>
                    <a:pt x="255270" y="289560"/>
                    <a:pt x="293370" y="363220"/>
                  </a:cubicBezTo>
                  <a:cubicBezTo>
                    <a:pt x="322580" y="419100"/>
                    <a:pt x="345440" y="461010"/>
                    <a:pt x="384810" y="506730"/>
                  </a:cubicBezTo>
                  <a:cubicBezTo>
                    <a:pt x="429260" y="558800"/>
                    <a:pt x="499110" y="621030"/>
                    <a:pt x="549910" y="655320"/>
                  </a:cubicBezTo>
                  <a:cubicBezTo>
                    <a:pt x="586740" y="679450"/>
                    <a:pt x="629920" y="685800"/>
                    <a:pt x="654050" y="703580"/>
                  </a:cubicBezTo>
                  <a:cubicBezTo>
                    <a:pt x="670560" y="716280"/>
                    <a:pt x="681990" y="728980"/>
                    <a:pt x="687070" y="745490"/>
                  </a:cubicBezTo>
                  <a:cubicBezTo>
                    <a:pt x="693420" y="760730"/>
                    <a:pt x="695960" y="782320"/>
                    <a:pt x="688340" y="798830"/>
                  </a:cubicBezTo>
                  <a:cubicBezTo>
                    <a:pt x="680720" y="817880"/>
                    <a:pt x="654050" y="845820"/>
                    <a:pt x="633730" y="853440"/>
                  </a:cubicBezTo>
                  <a:cubicBezTo>
                    <a:pt x="617220" y="859790"/>
                    <a:pt x="596900" y="858520"/>
                    <a:pt x="580390" y="852170"/>
                  </a:cubicBezTo>
                  <a:cubicBezTo>
                    <a:pt x="565150" y="847090"/>
                    <a:pt x="547370" y="834390"/>
                    <a:pt x="538480" y="819150"/>
                  </a:cubicBezTo>
                  <a:cubicBezTo>
                    <a:pt x="528320" y="800100"/>
                    <a:pt x="525780" y="762000"/>
                    <a:pt x="532130" y="741680"/>
                  </a:cubicBezTo>
                  <a:cubicBezTo>
                    <a:pt x="538480" y="723900"/>
                    <a:pt x="551180" y="708660"/>
                    <a:pt x="567690" y="702310"/>
                  </a:cubicBezTo>
                  <a:cubicBezTo>
                    <a:pt x="588010" y="692150"/>
                    <a:pt x="624840" y="689610"/>
                    <a:pt x="646430" y="699770"/>
                  </a:cubicBezTo>
                  <a:cubicBezTo>
                    <a:pt x="666750" y="709930"/>
                    <a:pt x="688340" y="740410"/>
                    <a:pt x="692150" y="763270"/>
                  </a:cubicBezTo>
                  <a:cubicBezTo>
                    <a:pt x="694690" y="784860"/>
                    <a:pt x="679450" y="820420"/>
                    <a:pt x="665480" y="835660"/>
                  </a:cubicBezTo>
                  <a:cubicBezTo>
                    <a:pt x="652780" y="849630"/>
                    <a:pt x="632460" y="855980"/>
                    <a:pt x="615950" y="857250"/>
                  </a:cubicBezTo>
                  <a:cubicBezTo>
                    <a:pt x="599440" y="858520"/>
                    <a:pt x="582930" y="850900"/>
                    <a:pt x="563880" y="844550"/>
                  </a:cubicBezTo>
                  <a:cubicBezTo>
                    <a:pt x="539750" y="835660"/>
                    <a:pt x="511810" y="821690"/>
                    <a:pt x="480060" y="801370"/>
                  </a:cubicBezTo>
                  <a:cubicBezTo>
                    <a:pt x="433070" y="770890"/>
                    <a:pt x="365760" y="718820"/>
                    <a:pt x="318770" y="670560"/>
                  </a:cubicBezTo>
                  <a:cubicBezTo>
                    <a:pt x="273050" y="624840"/>
                    <a:pt x="240030" y="585470"/>
                    <a:pt x="199390" y="518160"/>
                  </a:cubicBezTo>
                  <a:cubicBezTo>
                    <a:pt x="134620" y="414020"/>
                    <a:pt x="8890" y="163830"/>
                    <a:pt x="1270" y="87630"/>
                  </a:cubicBezTo>
                  <a:cubicBezTo>
                    <a:pt x="0" y="62230"/>
                    <a:pt x="6350" y="48260"/>
                    <a:pt x="16510" y="34290"/>
                  </a:cubicBezTo>
                  <a:cubicBezTo>
                    <a:pt x="25400" y="20320"/>
                    <a:pt x="46990" y="8890"/>
                    <a:pt x="62230" y="3810"/>
                  </a:cubicBezTo>
                  <a:cubicBezTo>
                    <a:pt x="73660" y="0"/>
                    <a:pt x="86360" y="0"/>
                    <a:pt x="99060" y="5080"/>
                  </a:cubicBezTo>
                  <a:cubicBezTo>
                    <a:pt x="114300" y="8890"/>
                    <a:pt x="143510" y="36830"/>
                    <a:pt x="143510" y="3683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6129635" y="9801225"/>
            <a:ext cx="188595" cy="188595"/>
            <a:chOff x="0" y="0"/>
            <a:chExt cx="251460" cy="2514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4826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29540" y="134620"/>
                    <a:pt x="118110" y="140970"/>
                    <a:pt x="107950" y="144780"/>
                  </a:cubicBezTo>
                  <a:cubicBezTo>
                    <a:pt x="97790" y="149860"/>
                    <a:pt x="85090" y="153670"/>
                    <a:pt x="72390" y="152400"/>
                  </a:cubicBezTo>
                  <a:cubicBezTo>
                    <a:pt x="53340" y="148590"/>
                    <a:pt x="22860" y="129540"/>
                    <a:pt x="11430" y="115570"/>
                  </a:cubicBezTo>
                  <a:cubicBezTo>
                    <a:pt x="3810" y="104140"/>
                    <a:pt x="0" y="93980"/>
                    <a:pt x="1270" y="80010"/>
                  </a:cubicBezTo>
                  <a:cubicBezTo>
                    <a:pt x="1270" y="62230"/>
                    <a:pt x="12700" y="29210"/>
                    <a:pt x="29210" y="15240"/>
                  </a:cubicBezTo>
                  <a:cubicBezTo>
                    <a:pt x="45720" y="2540"/>
                    <a:pt x="81280" y="0"/>
                    <a:pt x="99060" y="2540"/>
                  </a:cubicBezTo>
                  <a:cubicBezTo>
                    <a:pt x="113030" y="5080"/>
                    <a:pt x="130810" y="21590"/>
                    <a:pt x="130810" y="2159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2687955" y="712470"/>
            <a:ext cx="912495" cy="961073"/>
            <a:chOff x="0" y="0"/>
            <a:chExt cx="1216660" cy="12814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6990" y="46990"/>
              <a:ext cx="1120140" cy="1189990"/>
            </a:xfrm>
            <a:custGeom>
              <a:avLst/>
              <a:gdLst/>
              <a:ahLst/>
              <a:cxnLst/>
              <a:rect r="r" b="b" t="t" l="l"/>
              <a:pathLst>
                <a:path h="1189990" w="1120140">
                  <a:moveTo>
                    <a:pt x="22860" y="1055370"/>
                  </a:moveTo>
                  <a:cubicBezTo>
                    <a:pt x="285750" y="821690"/>
                    <a:pt x="308610" y="812800"/>
                    <a:pt x="340360" y="803910"/>
                  </a:cubicBezTo>
                  <a:cubicBezTo>
                    <a:pt x="374650" y="795020"/>
                    <a:pt x="415290" y="801370"/>
                    <a:pt x="448310" y="795020"/>
                  </a:cubicBezTo>
                  <a:cubicBezTo>
                    <a:pt x="480060" y="789940"/>
                    <a:pt x="510540" y="781050"/>
                    <a:pt x="537210" y="768350"/>
                  </a:cubicBezTo>
                  <a:cubicBezTo>
                    <a:pt x="562610" y="756920"/>
                    <a:pt x="586740" y="749300"/>
                    <a:pt x="607060" y="726440"/>
                  </a:cubicBezTo>
                  <a:cubicBezTo>
                    <a:pt x="635000" y="690880"/>
                    <a:pt x="662940" y="605790"/>
                    <a:pt x="670560" y="560070"/>
                  </a:cubicBezTo>
                  <a:cubicBezTo>
                    <a:pt x="675640" y="529590"/>
                    <a:pt x="665480" y="509270"/>
                    <a:pt x="668020" y="482600"/>
                  </a:cubicBezTo>
                  <a:cubicBezTo>
                    <a:pt x="670560" y="453390"/>
                    <a:pt x="676910" y="420370"/>
                    <a:pt x="689610" y="393700"/>
                  </a:cubicBezTo>
                  <a:cubicBezTo>
                    <a:pt x="702310" y="367030"/>
                    <a:pt x="718820" y="344170"/>
                    <a:pt x="744220" y="321310"/>
                  </a:cubicBezTo>
                  <a:cubicBezTo>
                    <a:pt x="778510" y="292100"/>
                    <a:pt x="854710" y="273050"/>
                    <a:pt x="885190" y="242570"/>
                  </a:cubicBezTo>
                  <a:cubicBezTo>
                    <a:pt x="906780" y="220980"/>
                    <a:pt x="913130" y="199390"/>
                    <a:pt x="924560" y="171450"/>
                  </a:cubicBezTo>
                  <a:cubicBezTo>
                    <a:pt x="941070" y="133350"/>
                    <a:pt x="943610" y="59690"/>
                    <a:pt x="969010" y="33020"/>
                  </a:cubicBezTo>
                  <a:cubicBezTo>
                    <a:pt x="986790" y="12700"/>
                    <a:pt x="1021080" y="2540"/>
                    <a:pt x="1042670" y="3810"/>
                  </a:cubicBezTo>
                  <a:cubicBezTo>
                    <a:pt x="1060450" y="3810"/>
                    <a:pt x="1079500" y="13970"/>
                    <a:pt x="1092200" y="26670"/>
                  </a:cubicBezTo>
                  <a:cubicBezTo>
                    <a:pt x="1104900" y="38100"/>
                    <a:pt x="1115060" y="57150"/>
                    <a:pt x="1117600" y="74930"/>
                  </a:cubicBezTo>
                  <a:cubicBezTo>
                    <a:pt x="1120140" y="91440"/>
                    <a:pt x="1118870" y="113030"/>
                    <a:pt x="1108710" y="128270"/>
                  </a:cubicBezTo>
                  <a:cubicBezTo>
                    <a:pt x="1097280" y="147320"/>
                    <a:pt x="1065530" y="170180"/>
                    <a:pt x="1042670" y="172720"/>
                  </a:cubicBezTo>
                  <a:cubicBezTo>
                    <a:pt x="1019810" y="175260"/>
                    <a:pt x="982980" y="161290"/>
                    <a:pt x="969010" y="143510"/>
                  </a:cubicBezTo>
                  <a:cubicBezTo>
                    <a:pt x="953770" y="125730"/>
                    <a:pt x="944880" y="87630"/>
                    <a:pt x="951230" y="64770"/>
                  </a:cubicBezTo>
                  <a:cubicBezTo>
                    <a:pt x="957580" y="43180"/>
                    <a:pt x="985520" y="16510"/>
                    <a:pt x="1005840" y="7620"/>
                  </a:cubicBezTo>
                  <a:cubicBezTo>
                    <a:pt x="1023620" y="0"/>
                    <a:pt x="1043940" y="2540"/>
                    <a:pt x="1060450" y="7620"/>
                  </a:cubicBezTo>
                  <a:cubicBezTo>
                    <a:pt x="1076960" y="12700"/>
                    <a:pt x="1094740" y="26670"/>
                    <a:pt x="1103630" y="40640"/>
                  </a:cubicBezTo>
                  <a:cubicBezTo>
                    <a:pt x="1113790" y="54610"/>
                    <a:pt x="1117600" y="73660"/>
                    <a:pt x="1118870" y="92710"/>
                  </a:cubicBezTo>
                  <a:cubicBezTo>
                    <a:pt x="1120140" y="116840"/>
                    <a:pt x="1118870" y="142240"/>
                    <a:pt x="1109980" y="172720"/>
                  </a:cubicBezTo>
                  <a:cubicBezTo>
                    <a:pt x="1096010" y="219710"/>
                    <a:pt x="1066800" y="293370"/>
                    <a:pt x="1023620" y="342900"/>
                  </a:cubicBezTo>
                  <a:cubicBezTo>
                    <a:pt x="977900" y="398780"/>
                    <a:pt x="861060" y="435610"/>
                    <a:pt x="833120" y="485140"/>
                  </a:cubicBezTo>
                  <a:cubicBezTo>
                    <a:pt x="815340" y="518160"/>
                    <a:pt x="834390" y="547370"/>
                    <a:pt x="825500" y="588010"/>
                  </a:cubicBezTo>
                  <a:cubicBezTo>
                    <a:pt x="812800" y="648970"/>
                    <a:pt x="778510" y="762000"/>
                    <a:pt x="744220" y="814070"/>
                  </a:cubicBezTo>
                  <a:cubicBezTo>
                    <a:pt x="721360" y="847090"/>
                    <a:pt x="695960" y="864870"/>
                    <a:pt x="665480" y="883920"/>
                  </a:cubicBezTo>
                  <a:cubicBezTo>
                    <a:pt x="632460" y="905510"/>
                    <a:pt x="593090" y="920750"/>
                    <a:pt x="549910" y="932180"/>
                  </a:cubicBezTo>
                  <a:cubicBezTo>
                    <a:pt x="496570" y="946150"/>
                    <a:pt x="412750" y="934720"/>
                    <a:pt x="367030" y="951230"/>
                  </a:cubicBezTo>
                  <a:cubicBezTo>
                    <a:pt x="334010" y="961390"/>
                    <a:pt x="320040" y="975360"/>
                    <a:pt x="290830" y="999490"/>
                  </a:cubicBezTo>
                  <a:cubicBezTo>
                    <a:pt x="240030" y="1038860"/>
                    <a:pt x="147320" y="1165860"/>
                    <a:pt x="100330" y="1182370"/>
                  </a:cubicBezTo>
                  <a:cubicBezTo>
                    <a:pt x="78740" y="1189990"/>
                    <a:pt x="60960" y="1186180"/>
                    <a:pt x="45720" y="1179830"/>
                  </a:cubicBezTo>
                  <a:cubicBezTo>
                    <a:pt x="30480" y="1172210"/>
                    <a:pt x="13970" y="1156970"/>
                    <a:pt x="7620" y="1140460"/>
                  </a:cubicBezTo>
                  <a:cubicBezTo>
                    <a:pt x="0" y="1125220"/>
                    <a:pt x="0" y="1102360"/>
                    <a:pt x="3810" y="1087120"/>
                  </a:cubicBezTo>
                  <a:cubicBezTo>
                    <a:pt x="7620" y="1074420"/>
                    <a:pt x="22860" y="1055370"/>
                    <a:pt x="22860" y="105537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608548" y="814387"/>
            <a:ext cx="684848" cy="1175385"/>
            <a:chOff x="0" y="0"/>
            <a:chExt cx="913130" cy="15671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3020" y="45720"/>
              <a:ext cx="833120" cy="1470660"/>
            </a:xfrm>
            <a:custGeom>
              <a:avLst/>
              <a:gdLst/>
              <a:ahLst/>
              <a:cxnLst/>
              <a:rect r="r" b="b" t="t" l="l"/>
              <a:pathLst>
                <a:path h="1470660" w="833120">
                  <a:moveTo>
                    <a:pt x="798830" y="144780"/>
                  </a:moveTo>
                  <a:cubicBezTo>
                    <a:pt x="594360" y="302260"/>
                    <a:pt x="595630" y="342900"/>
                    <a:pt x="594360" y="381000"/>
                  </a:cubicBezTo>
                  <a:cubicBezTo>
                    <a:pt x="591820" y="419100"/>
                    <a:pt x="608330" y="461010"/>
                    <a:pt x="604520" y="495300"/>
                  </a:cubicBezTo>
                  <a:cubicBezTo>
                    <a:pt x="601980" y="524510"/>
                    <a:pt x="595630" y="552450"/>
                    <a:pt x="580390" y="575310"/>
                  </a:cubicBezTo>
                  <a:cubicBezTo>
                    <a:pt x="565150" y="598170"/>
                    <a:pt x="544830" y="613410"/>
                    <a:pt x="514350" y="632460"/>
                  </a:cubicBezTo>
                  <a:cubicBezTo>
                    <a:pt x="466090" y="664210"/>
                    <a:pt x="356870" y="697230"/>
                    <a:pt x="303530" y="727710"/>
                  </a:cubicBezTo>
                  <a:cubicBezTo>
                    <a:pt x="266700" y="748030"/>
                    <a:pt x="234950" y="759460"/>
                    <a:pt x="215900" y="786130"/>
                  </a:cubicBezTo>
                  <a:cubicBezTo>
                    <a:pt x="196850" y="811530"/>
                    <a:pt x="194310" y="849630"/>
                    <a:pt x="189230" y="880110"/>
                  </a:cubicBezTo>
                  <a:cubicBezTo>
                    <a:pt x="184150" y="908050"/>
                    <a:pt x="185420" y="927100"/>
                    <a:pt x="185420" y="963930"/>
                  </a:cubicBezTo>
                  <a:cubicBezTo>
                    <a:pt x="182880" y="1032510"/>
                    <a:pt x="180340" y="1181100"/>
                    <a:pt x="185420" y="1262380"/>
                  </a:cubicBezTo>
                  <a:cubicBezTo>
                    <a:pt x="190500" y="1318260"/>
                    <a:pt x="212090" y="1369060"/>
                    <a:pt x="205740" y="1402080"/>
                  </a:cubicBezTo>
                  <a:cubicBezTo>
                    <a:pt x="201930" y="1423670"/>
                    <a:pt x="191770" y="1437640"/>
                    <a:pt x="179070" y="1449070"/>
                  </a:cubicBezTo>
                  <a:cubicBezTo>
                    <a:pt x="166370" y="1460500"/>
                    <a:pt x="146050" y="1468120"/>
                    <a:pt x="128270" y="1469390"/>
                  </a:cubicBezTo>
                  <a:cubicBezTo>
                    <a:pt x="111760" y="1470660"/>
                    <a:pt x="91440" y="1466850"/>
                    <a:pt x="76200" y="1456690"/>
                  </a:cubicBezTo>
                  <a:cubicBezTo>
                    <a:pt x="59690" y="1442720"/>
                    <a:pt x="38100" y="1409700"/>
                    <a:pt x="38100" y="1386840"/>
                  </a:cubicBezTo>
                  <a:cubicBezTo>
                    <a:pt x="38100" y="1362710"/>
                    <a:pt x="57150" y="1329690"/>
                    <a:pt x="74930" y="1315720"/>
                  </a:cubicBezTo>
                  <a:cubicBezTo>
                    <a:pt x="88900" y="1304290"/>
                    <a:pt x="109220" y="1300480"/>
                    <a:pt x="127000" y="1300480"/>
                  </a:cubicBezTo>
                  <a:cubicBezTo>
                    <a:pt x="143510" y="1301750"/>
                    <a:pt x="163830" y="1306830"/>
                    <a:pt x="176530" y="1319530"/>
                  </a:cubicBezTo>
                  <a:cubicBezTo>
                    <a:pt x="193040" y="1334770"/>
                    <a:pt x="208280" y="1371600"/>
                    <a:pt x="207010" y="1393190"/>
                  </a:cubicBezTo>
                  <a:cubicBezTo>
                    <a:pt x="207010" y="1410970"/>
                    <a:pt x="196850" y="1430020"/>
                    <a:pt x="185420" y="1442720"/>
                  </a:cubicBezTo>
                  <a:cubicBezTo>
                    <a:pt x="173990" y="1455420"/>
                    <a:pt x="156210" y="1466850"/>
                    <a:pt x="138430" y="1469390"/>
                  </a:cubicBezTo>
                  <a:cubicBezTo>
                    <a:pt x="115570" y="1470660"/>
                    <a:pt x="81280" y="1461770"/>
                    <a:pt x="62230" y="1443990"/>
                  </a:cubicBezTo>
                  <a:cubicBezTo>
                    <a:pt x="39370" y="1423670"/>
                    <a:pt x="26670" y="1389380"/>
                    <a:pt x="17780" y="1343660"/>
                  </a:cubicBezTo>
                  <a:cubicBezTo>
                    <a:pt x="0" y="1257300"/>
                    <a:pt x="12700" y="1061720"/>
                    <a:pt x="20320" y="957580"/>
                  </a:cubicBezTo>
                  <a:cubicBezTo>
                    <a:pt x="25400" y="885190"/>
                    <a:pt x="27940" y="824230"/>
                    <a:pt x="43180" y="775970"/>
                  </a:cubicBezTo>
                  <a:cubicBezTo>
                    <a:pt x="54610" y="741680"/>
                    <a:pt x="69850" y="715010"/>
                    <a:pt x="90170" y="690880"/>
                  </a:cubicBezTo>
                  <a:cubicBezTo>
                    <a:pt x="109220" y="668020"/>
                    <a:pt x="129540" y="651510"/>
                    <a:pt x="160020" y="631190"/>
                  </a:cubicBezTo>
                  <a:cubicBezTo>
                    <a:pt x="205740" y="599440"/>
                    <a:pt x="294640" y="552450"/>
                    <a:pt x="349250" y="534670"/>
                  </a:cubicBezTo>
                  <a:cubicBezTo>
                    <a:pt x="387350" y="521970"/>
                    <a:pt x="430530" y="539750"/>
                    <a:pt x="449580" y="516890"/>
                  </a:cubicBezTo>
                  <a:cubicBezTo>
                    <a:pt x="476250" y="482600"/>
                    <a:pt x="433070" y="367030"/>
                    <a:pt x="436880" y="308610"/>
                  </a:cubicBezTo>
                  <a:cubicBezTo>
                    <a:pt x="440690" y="265430"/>
                    <a:pt x="435610" y="236220"/>
                    <a:pt x="459740" y="199390"/>
                  </a:cubicBezTo>
                  <a:cubicBezTo>
                    <a:pt x="502920" y="134620"/>
                    <a:pt x="684530" y="16510"/>
                    <a:pt x="742950" y="5080"/>
                  </a:cubicBezTo>
                  <a:cubicBezTo>
                    <a:pt x="765810" y="0"/>
                    <a:pt x="782320" y="7620"/>
                    <a:pt x="796290" y="16510"/>
                  </a:cubicBezTo>
                  <a:cubicBezTo>
                    <a:pt x="810260" y="26670"/>
                    <a:pt x="822960" y="46990"/>
                    <a:pt x="828040" y="62230"/>
                  </a:cubicBezTo>
                  <a:cubicBezTo>
                    <a:pt x="831850" y="73660"/>
                    <a:pt x="833120" y="86360"/>
                    <a:pt x="829310" y="99060"/>
                  </a:cubicBezTo>
                  <a:cubicBezTo>
                    <a:pt x="824230" y="114300"/>
                    <a:pt x="798830" y="144780"/>
                    <a:pt x="798830" y="14478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6706850" y="1944725"/>
            <a:ext cx="849630" cy="504825"/>
            <a:chOff x="0" y="0"/>
            <a:chExt cx="1132840" cy="673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5720" y="48260"/>
              <a:ext cx="1037590" cy="577850"/>
            </a:xfrm>
            <a:custGeom>
              <a:avLst/>
              <a:gdLst/>
              <a:ahLst/>
              <a:cxnLst/>
              <a:rect r="r" b="b" t="t" l="l"/>
              <a:pathLst>
                <a:path h="577850" w="1037590">
                  <a:moveTo>
                    <a:pt x="40640" y="431800"/>
                  </a:moveTo>
                  <a:cubicBezTo>
                    <a:pt x="165100" y="358140"/>
                    <a:pt x="210820" y="323850"/>
                    <a:pt x="241300" y="289560"/>
                  </a:cubicBezTo>
                  <a:cubicBezTo>
                    <a:pt x="267970" y="259080"/>
                    <a:pt x="288290" y="226060"/>
                    <a:pt x="303530" y="193040"/>
                  </a:cubicBezTo>
                  <a:cubicBezTo>
                    <a:pt x="317500" y="162560"/>
                    <a:pt x="316230" y="127000"/>
                    <a:pt x="332740" y="100330"/>
                  </a:cubicBezTo>
                  <a:cubicBezTo>
                    <a:pt x="350520" y="71120"/>
                    <a:pt x="381000" y="43180"/>
                    <a:pt x="408940" y="27940"/>
                  </a:cubicBezTo>
                  <a:cubicBezTo>
                    <a:pt x="433070" y="15240"/>
                    <a:pt x="453390" y="12700"/>
                    <a:pt x="485140" y="8890"/>
                  </a:cubicBezTo>
                  <a:cubicBezTo>
                    <a:pt x="534670" y="1270"/>
                    <a:pt x="604520" y="2540"/>
                    <a:pt x="675640" y="3810"/>
                  </a:cubicBezTo>
                  <a:cubicBezTo>
                    <a:pt x="763270" y="6350"/>
                    <a:pt x="916940" y="6350"/>
                    <a:pt x="972820" y="26670"/>
                  </a:cubicBezTo>
                  <a:cubicBezTo>
                    <a:pt x="998220" y="35560"/>
                    <a:pt x="1010920" y="45720"/>
                    <a:pt x="1022350" y="60960"/>
                  </a:cubicBezTo>
                  <a:cubicBezTo>
                    <a:pt x="1032510" y="76200"/>
                    <a:pt x="1037590" y="100330"/>
                    <a:pt x="1035050" y="119380"/>
                  </a:cubicBezTo>
                  <a:cubicBezTo>
                    <a:pt x="1033780" y="137160"/>
                    <a:pt x="1021080" y="158750"/>
                    <a:pt x="1007110" y="171450"/>
                  </a:cubicBezTo>
                  <a:cubicBezTo>
                    <a:pt x="993140" y="182880"/>
                    <a:pt x="974090" y="191770"/>
                    <a:pt x="951230" y="191770"/>
                  </a:cubicBezTo>
                  <a:cubicBezTo>
                    <a:pt x="919480" y="193040"/>
                    <a:pt x="857250" y="172720"/>
                    <a:pt x="833120" y="153670"/>
                  </a:cubicBezTo>
                  <a:cubicBezTo>
                    <a:pt x="816610" y="142240"/>
                    <a:pt x="805180" y="127000"/>
                    <a:pt x="801370" y="110490"/>
                  </a:cubicBezTo>
                  <a:cubicBezTo>
                    <a:pt x="797560" y="88900"/>
                    <a:pt x="802640" y="50800"/>
                    <a:pt x="817880" y="33020"/>
                  </a:cubicBezTo>
                  <a:cubicBezTo>
                    <a:pt x="833120" y="15240"/>
                    <a:pt x="867410" y="0"/>
                    <a:pt x="890270" y="2540"/>
                  </a:cubicBezTo>
                  <a:cubicBezTo>
                    <a:pt x="913130" y="5080"/>
                    <a:pt x="943610" y="27940"/>
                    <a:pt x="956310" y="45720"/>
                  </a:cubicBezTo>
                  <a:cubicBezTo>
                    <a:pt x="966470" y="60960"/>
                    <a:pt x="967740" y="82550"/>
                    <a:pt x="965200" y="99060"/>
                  </a:cubicBezTo>
                  <a:cubicBezTo>
                    <a:pt x="962660" y="115570"/>
                    <a:pt x="955040" y="134620"/>
                    <a:pt x="941070" y="146050"/>
                  </a:cubicBezTo>
                  <a:cubicBezTo>
                    <a:pt x="924560" y="160020"/>
                    <a:pt x="887730" y="172720"/>
                    <a:pt x="864870" y="168910"/>
                  </a:cubicBezTo>
                  <a:cubicBezTo>
                    <a:pt x="843280" y="163830"/>
                    <a:pt x="814070" y="139700"/>
                    <a:pt x="805180" y="118110"/>
                  </a:cubicBezTo>
                  <a:cubicBezTo>
                    <a:pt x="796290" y="96520"/>
                    <a:pt x="801370" y="59690"/>
                    <a:pt x="812800" y="40640"/>
                  </a:cubicBezTo>
                  <a:cubicBezTo>
                    <a:pt x="820420" y="24130"/>
                    <a:pt x="838200" y="12700"/>
                    <a:pt x="854710" y="7620"/>
                  </a:cubicBezTo>
                  <a:cubicBezTo>
                    <a:pt x="871220" y="1270"/>
                    <a:pt x="889000" y="3810"/>
                    <a:pt x="908050" y="6350"/>
                  </a:cubicBezTo>
                  <a:cubicBezTo>
                    <a:pt x="933450" y="10160"/>
                    <a:pt x="970280" y="20320"/>
                    <a:pt x="991870" y="34290"/>
                  </a:cubicBezTo>
                  <a:cubicBezTo>
                    <a:pt x="1009650" y="45720"/>
                    <a:pt x="1024890" y="60960"/>
                    <a:pt x="1031240" y="78740"/>
                  </a:cubicBezTo>
                  <a:cubicBezTo>
                    <a:pt x="1037590" y="96520"/>
                    <a:pt x="1037590" y="120650"/>
                    <a:pt x="1031240" y="138430"/>
                  </a:cubicBezTo>
                  <a:cubicBezTo>
                    <a:pt x="1023620" y="156210"/>
                    <a:pt x="1009650" y="172720"/>
                    <a:pt x="990600" y="182880"/>
                  </a:cubicBezTo>
                  <a:cubicBezTo>
                    <a:pt x="963930" y="195580"/>
                    <a:pt x="918210" y="191770"/>
                    <a:pt x="873760" y="190500"/>
                  </a:cubicBezTo>
                  <a:cubicBezTo>
                    <a:pt x="816610" y="189230"/>
                    <a:pt x="741680" y="172720"/>
                    <a:pt x="675640" y="168910"/>
                  </a:cubicBezTo>
                  <a:cubicBezTo>
                    <a:pt x="608330" y="165100"/>
                    <a:pt x="510540" y="146050"/>
                    <a:pt x="476250" y="170180"/>
                  </a:cubicBezTo>
                  <a:cubicBezTo>
                    <a:pt x="454660" y="184150"/>
                    <a:pt x="462280" y="213360"/>
                    <a:pt x="448310" y="241300"/>
                  </a:cubicBezTo>
                  <a:cubicBezTo>
                    <a:pt x="425450" y="285750"/>
                    <a:pt x="384810" y="355600"/>
                    <a:pt x="342900" y="402590"/>
                  </a:cubicBezTo>
                  <a:cubicBezTo>
                    <a:pt x="302260" y="447040"/>
                    <a:pt x="247650" y="485140"/>
                    <a:pt x="203200" y="515620"/>
                  </a:cubicBezTo>
                  <a:cubicBezTo>
                    <a:pt x="167640" y="539750"/>
                    <a:pt x="129540" y="567690"/>
                    <a:pt x="99060" y="574040"/>
                  </a:cubicBezTo>
                  <a:cubicBezTo>
                    <a:pt x="78740" y="577850"/>
                    <a:pt x="60960" y="576580"/>
                    <a:pt x="44450" y="568960"/>
                  </a:cubicBezTo>
                  <a:cubicBezTo>
                    <a:pt x="29210" y="561340"/>
                    <a:pt x="13970" y="544830"/>
                    <a:pt x="7620" y="529590"/>
                  </a:cubicBezTo>
                  <a:cubicBezTo>
                    <a:pt x="0" y="513080"/>
                    <a:pt x="0" y="490220"/>
                    <a:pt x="5080" y="474980"/>
                  </a:cubicBezTo>
                  <a:cubicBezTo>
                    <a:pt x="10160" y="458470"/>
                    <a:pt x="40640" y="431800"/>
                    <a:pt x="40640" y="43180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5070455" y="814387"/>
            <a:ext cx="1153477" cy="681990"/>
            <a:chOff x="0" y="0"/>
            <a:chExt cx="1537970" cy="9093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8260" y="38100"/>
              <a:ext cx="1440180" cy="824230"/>
            </a:xfrm>
            <a:custGeom>
              <a:avLst/>
              <a:gdLst/>
              <a:ahLst/>
              <a:cxnLst/>
              <a:rect r="r" b="b" t="t" l="l"/>
              <a:pathLst>
                <a:path h="824230" w="1440180">
                  <a:moveTo>
                    <a:pt x="1363980" y="161290"/>
                  </a:moveTo>
                  <a:cubicBezTo>
                    <a:pt x="836930" y="187960"/>
                    <a:pt x="734060" y="198120"/>
                    <a:pt x="671830" y="218440"/>
                  </a:cubicBezTo>
                  <a:cubicBezTo>
                    <a:pt x="635000" y="231140"/>
                    <a:pt x="615950" y="232410"/>
                    <a:pt x="590550" y="262890"/>
                  </a:cubicBezTo>
                  <a:cubicBezTo>
                    <a:pt x="530860" y="331470"/>
                    <a:pt x="487680" y="626110"/>
                    <a:pt x="424180" y="703580"/>
                  </a:cubicBezTo>
                  <a:cubicBezTo>
                    <a:pt x="392430" y="741680"/>
                    <a:pt x="364490" y="748030"/>
                    <a:pt x="321310" y="765810"/>
                  </a:cubicBezTo>
                  <a:cubicBezTo>
                    <a:pt x="257810" y="791210"/>
                    <a:pt x="123190" y="824230"/>
                    <a:pt x="73660" y="819150"/>
                  </a:cubicBezTo>
                  <a:cubicBezTo>
                    <a:pt x="50800" y="816610"/>
                    <a:pt x="38100" y="808990"/>
                    <a:pt x="26670" y="797560"/>
                  </a:cubicBezTo>
                  <a:cubicBezTo>
                    <a:pt x="13970" y="786130"/>
                    <a:pt x="5080" y="768350"/>
                    <a:pt x="2540" y="751840"/>
                  </a:cubicBezTo>
                  <a:cubicBezTo>
                    <a:pt x="0" y="735330"/>
                    <a:pt x="2540" y="715010"/>
                    <a:pt x="10160" y="701040"/>
                  </a:cubicBezTo>
                  <a:cubicBezTo>
                    <a:pt x="17780" y="687070"/>
                    <a:pt x="31750" y="671830"/>
                    <a:pt x="48260" y="665480"/>
                  </a:cubicBezTo>
                  <a:cubicBezTo>
                    <a:pt x="67310" y="657860"/>
                    <a:pt x="105410" y="660400"/>
                    <a:pt x="123190" y="669290"/>
                  </a:cubicBezTo>
                  <a:cubicBezTo>
                    <a:pt x="139700" y="676910"/>
                    <a:pt x="152400" y="692150"/>
                    <a:pt x="157480" y="708660"/>
                  </a:cubicBezTo>
                  <a:cubicBezTo>
                    <a:pt x="162560" y="728980"/>
                    <a:pt x="161290" y="765810"/>
                    <a:pt x="148590" y="784860"/>
                  </a:cubicBezTo>
                  <a:cubicBezTo>
                    <a:pt x="135890" y="802640"/>
                    <a:pt x="102870" y="817880"/>
                    <a:pt x="81280" y="819150"/>
                  </a:cubicBezTo>
                  <a:cubicBezTo>
                    <a:pt x="64770" y="820420"/>
                    <a:pt x="45720" y="812800"/>
                    <a:pt x="33020" y="802640"/>
                  </a:cubicBezTo>
                  <a:cubicBezTo>
                    <a:pt x="20320" y="793750"/>
                    <a:pt x="7620" y="777240"/>
                    <a:pt x="3810" y="760730"/>
                  </a:cubicBezTo>
                  <a:cubicBezTo>
                    <a:pt x="0" y="740410"/>
                    <a:pt x="7620" y="703580"/>
                    <a:pt x="20320" y="687070"/>
                  </a:cubicBezTo>
                  <a:cubicBezTo>
                    <a:pt x="30480" y="673100"/>
                    <a:pt x="44450" y="668020"/>
                    <a:pt x="64770" y="660400"/>
                  </a:cubicBezTo>
                  <a:cubicBezTo>
                    <a:pt x="105410" y="643890"/>
                    <a:pt x="210820" y="637540"/>
                    <a:pt x="255270" y="613410"/>
                  </a:cubicBezTo>
                  <a:cubicBezTo>
                    <a:pt x="285750" y="598170"/>
                    <a:pt x="300990" y="585470"/>
                    <a:pt x="320040" y="557530"/>
                  </a:cubicBezTo>
                  <a:cubicBezTo>
                    <a:pt x="349250" y="514350"/>
                    <a:pt x="361950" y="421640"/>
                    <a:pt x="387350" y="359410"/>
                  </a:cubicBezTo>
                  <a:cubicBezTo>
                    <a:pt x="408940" y="303530"/>
                    <a:pt x="425450" y="246380"/>
                    <a:pt x="458470" y="203200"/>
                  </a:cubicBezTo>
                  <a:cubicBezTo>
                    <a:pt x="488950" y="163830"/>
                    <a:pt x="519430" y="133350"/>
                    <a:pt x="571500" y="107950"/>
                  </a:cubicBezTo>
                  <a:cubicBezTo>
                    <a:pt x="654050" y="67310"/>
                    <a:pt x="801370" y="46990"/>
                    <a:pt x="925830" y="30480"/>
                  </a:cubicBezTo>
                  <a:cubicBezTo>
                    <a:pt x="1064260" y="12700"/>
                    <a:pt x="1291590" y="0"/>
                    <a:pt x="1363980" y="12700"/>
                  </a:cubicBezTo>
                  <a:cubicBezTo>
                    <a:pt x="1389380" y="16510"/>
                    <a:pt x="1400810" y="20320"/>
                    <a:pt x="1413510" y="30480"/>
                  </a:cubicBezTo>
                  <a:cubicBezTo>
                    <a:pt x="1426210" y="41910"/>
                    <a:pt x="1436370" y="60960"/>
                    <a:pt x="1438910" y="77470"/>
                  </a:cubicBezTo>
                  <a:cubicBezTo>
                    <a:pt x="1440180" y="93980"/>
                    <a:pt x="1436370" y="115570"/>
                    <a:pt x="1426210" y="129540"/>
                  </a:cubicBezTo>
                  <a:cubicBezTo>
                    <a:pt x="1413510" y="144780"/>
                    <a:pt x="1363980" y="161290"/>
                    <a:pt x="1363980" y="161290"/>
                  </a:cubicBezTo>
                </a:path>
              </a:pathLst>
            </a:custGeom>
            <a:solidFill>
              <a:srgbClr val="DD987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5658803" y="463868"/>
            <a:ext cx="539115" cy="555307"/>
            <a:chOff x="0" y="0"/>
            <a:chExt cx="718820" cy="7404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6990" y="48260"/>
              <a:ext cx="621030" cy="642620"/>
            </a:xfrm>
            <a:custGeom>
              <a:avLst/>
              <a:gdLst/>
              <a:ahLst/>
              <a:cxnLst/>
              <a:rect r="r" b="b" t="t" l="l"/>
              <a:pathLst>
                <a:path h="642620" w="621030">
                  <a:moveTo>
                    <a:pt x="417830" y="599440"/>
                  </a:moveTo>
                  <a:cubicBezTo>
                    <a:pt x="149860" y="285750"/>
                    <a:pt x="41910" y="218440"/>
                    <a:pt x="15240" y="166370"/>
                  </a:cubicBezTo>
                  <a:cubicBezTo>
                    <a:pt x="1270" y="139700"/>
                    <a:pt x="0" y="118110"/>
                    <a:pt x="3810" y="95250"/>
                  </a:cubicBezTo>
                  <a:cubicBezTo>
                    <a:pt x="7620" y="73660"/>
                    <a:pt x="20320" y="46990"/>
                    <a:pt x="36830" y="31750"/>
                  </a:cubicBezTo>
                  <a:cubicBezTo>
                    <a:pt x="54610" y="16510"/>
                    <a:pt x="83820" y="5080"/>
                    <a:pt x="102870" y="2540"/>
                  </a:cubicBezTo>
                  <a:cubicBezTo>
                    <a:pt x="116840" y="0"/>
                    <a:pt x="125730" y="0"/>
                    <a:pt x="139700" y="3810"/>
                  </a:cubicBezTo>
                  <a:cubicBezTo>
                    <a:pt x="157480" y="10160"/>
                    <a:pt x="186690" y="24130"/>
                    <a:pt x="200660" y="41910"/>
                  </a:cubicBezTo>
                  <a:cubicBezTo>
                    <a:pt x="215900" y="58420"/>
                    <a:pt x="226060" y="86360"/>
                    <a:pt x="227330" y="107950"/>
                  </a:cubicBezTo>
                  <a:cubicBezTo>
                    <a:pt x="228600" y="130810"/>
                    <a:pt x="220980" y="158750"/>
                    <a:pt x="208280" y="177800"/>
                  </a:cubicBezTo>
                  <a:cubicBezTo>
                    <a:pt x="194310" y="196850"/>
                    <a:pt x="167640" y="213360"/>
                    <a:pt x="149860" y="220980"/>
                  </a:cubicBezTo>
                  <a:cubicBezTo>
                    <a:pt x="137160" y="226060"/>
                    <a:pt x="128270" y="228600"/>
                    <a:pt x="114300" y="227330"/>
                  </a:cubicBezTo>
                  <a:cubicBezTo>
                    <a:pt x="95250" y="224790"/>
                    <a:pt x="63500" y="217170"/>
                    <a:pt x="45720" y="203200"/>
                  </a:cubicBezTo>
                  <a:cubicBezTo>
                    <a:pt x="27940" y="189230"/>
                    <a:pt x="11430" y="166370"/>
                    <a:pt x="6350" y="143510"/>
                  </a:cubicBezTo>
                  <a:cubicBezTo>
                    <a:pt x="0" y="121920"/>
                    <a:pt x="1270" y="92710"/>
                    <a:pt x="10160" y="72390"/>
                  </a:cubicBezTo>
                  <a:cubicBezTo>
                    <a:pt x="19050" y="50800"/>
                    <a:pt x="40640" y="27940"/>
                    <a:pt x="57150" y="17780"/>
                  </a:cubicBezTo>
                  <a:cubicBezTo>
                    <a:pt x="68580" y="8890"/>
                    <a:pt x="77470" y="6350"/>
                    <a:pt x="91440" y="3810"/>
                  </a:cubicBezTo>
                  <a:cubicBezTo>
                    <a:pt x="110490" y="1270"/>
                    <a:pt x="134620" y="0"/>
                    <a:pt x="162560" y="11430"/>
                  </a:cubicBezTo>
                  <a:cubicBezTo>
                    <a:pt x="218440" y="36830"/>
                    <a:pt x="307340" y="135890"/>
                    <a:pt x="377190" y="208280"/>
                  </a:cubicBezTo>
                  <a:cubicBezTo>
                    <a:pt x="450850" y="283210"/>
                    <a:pt x="558800" y="393700"/>
                    <a:pt x="594360" y="454660"/>
                  </a:cubicBezTo>
                  <a:cubicBezTo>
                    <a:pt x="610870" y="485140"/>
                    <a:pt x="621030" y="506730"/>
                    <a:pt x="619760" y="532130"/>
                  </a:cubicBezTo>
                  <a:cubicBezTo>
                    <a:pt x="618490" y="556260"/>
                    <a:pt x="605790" y="588010"/>
                    <a:pt x="588010" y="605790"/>
                  </a:cubicBezTo>
                  <a:cubicBezTo>
                    <a:pt x="570230" y="623570"/>
                    <a:pt x="538480" y="637540"/>
                    <a:pt x="515620" y="640080"/>
                  </a:cubicBezTo>
                  <a:cubicBezTo>
                    <a:pt x="496570" y="642620"/>
                    <a:pt x="477520" y="638810"/>
                    <a:pt x="461010" y="632460"/>
                  </a:cubicBezTo>
                  <a:cubicBezTo>
                    <a:pt x="444500" y="624840"/>
                    <a:pt x="417830" y="599440"/>
                    <a:pt x="417830" y="59944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6175058" y="413385"/>
            <a:ext cx="253365" cy="557212"/>
            <a:chOff x="0" y="0"/>
            <a:chExt cx="337820" cy="7429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9530" y="44450"/>
              <a:ext cx="250190" cy="651510"/>
            </a:xfrm>
            <a:custGeom>
              <a:avLst/>
              <a:gdLst/>
              <a:ahLst/>
              <a:cxnLst/>
              <a:rect r="r" b="b" t="t" l="l"/>
              <a:pathLst>
                <a:path h="651510" w="250190">
                  <a:moveTo>
                    <a:pt x="3810" y="533400"/>
                  </a:moveTo>
                  <a:cubicBezTo>
                    <a:pt x="7620" y="86360"/>
                    <a:pt x="11430" y="67310"/>
                    <a:pt x="25400" y="49530"/>
                  </a:cubicBezTo>
                  <a:cubicBezTo>
                    <a:pt x="39370" y="30480"/>
                    <a:pt x="64770" y="12700"/>
                    <a:pt x="87630" y="6350"/>
                  </a:cubicBezTo>
                  <a:cubicBezTo>
                    <a:pt x="110490" y="0"/>
                    <a:pt x="140970" y="2540"/>
                    <a:pt x="162560" y="11430"/>
                  </a:cubicBezTo>
                  <a:cubicBezTo>
                    <a:pt x="184150" y="20320"/>
                    <a:pt x="208280" y="39370"/>
                    <a:pt x="219710" y="59690"/>
                  </a:cubicBezTo>
                  <a:cubicBezTo>
                    <a:pt x="232410" y="80010"/>
                    <a:pt x="238760" y="109220"/>
                    <a:pt x="236220" y="133350"/>
                  </a:cubicBezTo>
                  <a:cubicBezTo>
                    <a:pt x="233680" y="156210"/>
                    <a:pt x="217170" y="185420"/>
                    <a:pt x="204470" y="200660"/>
                  </a:cubicBezTo>
                  <a:cubicBezTo>
                    <a:pt x="195580" y="212090"/>
                    <a:pt x="187960" y="218440"/>
                    <a:pt x="173990" y="223520"/>
                  </a:cubicBezTo>
                  <a:cubicBezTo>
                    <a:pt x="156210" y="232410"/>
                    <a:pt x="120650" y="237490"/>
                    <a:pt x="100330" y="236220"/>
                  </a:cubicBezTo>
                  <a:cubicBezTo>
                    <a:pt x="86360" y="234950"/>
                    <a:pt x="74930" y="229870"/>
                    <a:pt x="63500" y="223520"/>
                  </a:cubicBezTo>
                  <a:cubicBezTo>
                    <a:pt x="53340" y="218440"/>
                    <a:pt x="43180" y="212090"/>
                    <a:pt x="34290" y="200660"/>
                  </a:cubicBezTo>
                  <a:cubicBezTo>
                    <a:pt x="21590" y="185420"/>
                    <a:pt x="5080" y="156210"/>
                    <a:pt x="2540" y="133350"/>
                  </a:cubicBezTo>
                  <a:cubicBezTo>
                    <a:pt x="0" y="109220"/>
                    <a:pt x="6350" y="80010"/>
                    <a:pt x="19050" y="59690"/>
                  </a:cubicBezTo>
                  <a:cubicBezTo>
                    <a:pt x="30480" y="39370"/>
                    <a:pt x="53340" y="20320"/>
                    <a:pt x="76200" y="11430"/>
                  </a:cubicBezTo>
                  <a:cubicBezTo>
                    <a:pt x="97790" y="2540"/>
                    <a:pt x="128270" y="0"/>
                    <a:pt x="151130" y="6350"/>
                  </a:cubicBezTo>
                  <a:cubicBezTo>
                    <a:pt x="173990" y="12700"/>
                    <a:pt x="198120" y="30480"/>
                    <a:pt x="213360" y="49530"/>
                  </a:cubicBezTo>
                  <a:cubicBezTo>
                    <a:pt x="227330" y="67310"/>
                    <a:pt x="231140" y="86360"/>
                    <a:pt x="236220" y="120650"/>
                  </a:cubicBezTo>
                  <a:cubicBezTo>
                    <a:pt x="250190" y="200660"/>
                    <a:pt x="243840" y="459740"/>
                    <a:pt x="234950" y="533400"/>
                  </a:cubicBezTo>
                  <a:cubicBezTo>
                    <a:pt x="231140" y="560070"/>
                    <a:pt x="229870" y="571500"/>
                    <a:pt x="222250" y="586740"/>
                  </a:cubicBezTo>
                  <a:cubicBezTo>
                    <a:pt x="213360" y="603250"/>
                    <a:pt x="201930" y="618490"/>
                    <a:pt x="185420" y="628650"/>
                  </a:cubicBezTo>
                  <a:cubicBezTo>
                    <a:pt x="165100" y="640080"/>
                    <a:pt x="130810" y="651510"/>
                    <a:pt x="105410" y="647700"/>
                  </a:cubicBezTo>
                  <a:cubicBezTo>
                    <a:pt x="80010" y="645160"/>
                    <a:pt x="49530" y="628650"/>
                    <a:pt x="33020" y="609600"/>
                  </a:cubicBezTo>
                  <a:cubicBezTo>
                    <a:pt x="15240" y="590550"/>
                    <a:pt x="3810" y="533400"/>
                    <a:pt x="3810" y="53340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5462588" y="948690"/>
            <a:ext cx="519112" cy="251460"/>
            <a:chOff x="0" y="0"/>
            <a:chExt cx="692150" cy="3352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4450" y="39370"/>
              <a:ext cx="604520" cy="245110"/>
            </a:xfrm>
            <a:custGeom>
              <a:avLst/>
              <a:gdLst/>
              <a:ahLst/>
              <a:cxnLst/>
              <a:rect r="r" b="b" t="t" l="l"/>
              <a:pathLst>
                <a:path h="245110" w="604520">
                  <a:moveTo>
                    <a:pt x="487680" y="243840"/>
                  </a:moveTo>
                  <a:cubicBezTo>
                    <a:pt x="85090" y="240030"/>
                    <a:pt x="66040" y="236220"/>
                    <a:pt x="46990" y="220980"/>
                  </a:cubicBezTo>
                  <a:cubicBezTo>
                    <a:pt x="29210" y="207010"/>
                    <a:pt x="11430" y="182880"/>
                    <a:pt x="6350" y="160020"/>
                  </a:cubicBezTo>
                  <a:cubicBezTo>
                    <a:pt x="0" y="137160"/>
                    <a:pt x="1270" y="106680"/>
                    <a:pt x="10160" y="85090"/>
                  </a:cubicBezTo>
                  <a:cubicBezTo>
                    <a:pt x="19050" y="63500"/>
                    <a:pt x="38100" y="40640"/>
                    <a:pt x="58420" y="29210"/>
                  </a:cubicBezTo>
                  <a:cubicBezTo>
                    <a:pt x="78740" y="16510"/>
                    <a:pt x="106680" y="10160"/>
                    <a:pt x="130810" y="12700"/>
                  </a:cubicBezTo>
                  <a:cubicBezTo>
                    <a:pt x="153670" y="15240"/>
                    <a:pt x="182880" y="31750"/>
                    <a:pt x="198120" y="44450"/>
                  </a:cubicBezTo>
                  <a:cubicBezTo>
                    <a:pt x="209550" y="53340"/>
                    <a:pt x="215900" y="60960"/>
                    <a:pt x="220980" y="73660"/>
                  </a:cubicBezTo>
                  <a:cubicBezTo>
                    <a:pt x="228600" y="92710"/>
                    <a:pt x="234950" y="127000"/>
                    <a:pt x="233680" y="147320"/>
                  </a:cubicBezTo>
                  <a:cubicBezTo>
                    <a:pt x="232410" y="161290"/>
                    <a:pt x="228600" y="171450"/>
                    <a:pt x="220980" y="182880"/>
                  </a:cubicBezTo>
                  <a:cubicBezTo>
                    <a:pt x="210820" y="200660"/>
                    <a:pt x="184150" y="224790"/>
                    <a:pt x="166370" y="234950"/>
                  </a:cubicBezTo>
                  <a:cubicBezTo>
                    <a:pt x="154940" y="241300"/>
                    <a:pt x="144780" y="243840"/>
                    <a:pt x="130810" y="245110"/>
                  </a:cubicBezTo>
                  <a:cubicBezTo>
                    <a:pt x="110490" y="245110"/>
                    <a:pt x="77470" y="240030"/>
                    <a:pt x="58420" y="228600"/>
                  </a:cubicBezTo>
                  <a:cubicBezTo>
                    <a:pt x="38100" y="215900"/>
                    <a:pt x="19050" y="193040"/>
                    <a:pt x="10160" y="171450"/>
                  </a:cubicBezTo>
                  <a:cubicBezTo>
                    <a:pt x="1270" y="149860"/>
                    <a:pt x="0" y="120650"/>
                    <a:pt x="6350" y="97790"/>
                  </a:cubicBezTo>
                  <a:cubicBezTo>
                    <a:pt x="11430" y="74930"/>
                    <a:pt x="29210" y="49530"/>
                    <a:pt x="46990" y="35560"/>
                  </a:cubicBezTo>
                  <a:cubicBezTo>
                    <a:pt x="66040" y="21590"/>
                    <a:pt x="85090" y="17780"/>
                    <a:pt x="118110" y="11430"/>
                  </a:cubicBezTo>
                  <a:cubicBezTo>
                    <a:pt x="191770" y="0"/>
                    <a:pt x="420370" y="5080"/>
                    <a:pt x="487680" y="13970"/>
                  </a:cubicBezTo>
                  <a:cubicBezTo>
                    <a:pt x="513080" y="16510"/>
                    <a:pt x="524510" y="16510"/>
                    <a:pt x="541020" y="26670"/>
                  </a:cubicBezTo>
                  <a:cubicBezTo>
                    <a:pt x="561340" y="39370"/>
                    <a:pt x="586740" y="63500"/>
                    <a:pt x="595630" y="87630"/>
                  </a:cubicBezTo>
                  <a:cubicBezTo>
                    <a:pt x="604520" y="111760"/>
                    <a:pt x="604520" y="146050"/>
                    <a:pt x="595630" y="168910"/>
                  </a:cubicBezTo>
                  <a:cubicBezTo>
                    <a:pt x="586740" y="193040"/>
                    <a:pt x="561340" y="218440"/>
                    <a:pt x="541020" y="231140"/>
                  </a:cubicBezTo>
                  <a:cubicBezTo>
                    <a:pt x="524510" y="240030"/>
                    <a:pt x="487680" y="243840"/>
                    <a:pt x="487680" y="24384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2618720" y="3543300"/>
            <a:ext cx="618172" cy="703898"/>
            <a:chOff x="0" y="0"/>
            <a:chExt cx="824230" cy="93853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4450" y="46990"/>
              <a:ext cx="736600" cy="842010"/>
            </a:xfrm>
            <a:custGeom>
              <a:avLst/>
              <a:gdLst/>
              <a:ahLst/>
              <a:cxnLst/>
              <a:rect r="r" b="b" t="t" l="l"/>
              <a:pathLst>
                <a:path h="842010" w="736600">
                  <a:moveTo>
                    <a:pt x="204470" y="43180"/>
                  </a:moveTo>
                  <a:cubicBezTo>
                    <a:pt x="736600" y="721360"/>
                    <a:pt x="730250" y="741680"/>
                    <a:pt x="725170" y="760730"/>
                  </a:cubicBezTo>
                  <a:cubicBezTo>
                    <a:pt x="722630" y="774700"/>
                    <a:pt x="717550" y="783590"/>
                    <a:pt x="708660" y="793750"/>
                  </a:cubicBezTo>
                  <a:cubicBezTo>
                    <a:pt x="694690" y="808990"/>
                    <a:pt x="670560" y="829310"/>
                    <a:pt x="647700" y="835660"/>
                  </a:cubicBezTo>
                  <a:cubicBezTo>
                    <a:pt x="626110" y="842010"/>
                    <a:pt x="595630" y="840740"/>
                    <a:pt x="574040" y="831850"/>
                  </a:cubicBezTo>
                  <a:cubicBezTo>
                    <a:pt x="552450" y="824230"/>
                    <a:pt x="530860" y="805180"/>
                    <a:pt x="518160" y="784860"/>
                  </a:cubicBezTo>
                  <a:cubicBezTo>
                    <a:pt x="506730" y="765810"/>
                    <a:pt x="501650" y="732790"/>
                    <a:pt x="501650" y="713740"/>
                  </a:cubicBezTo>
                  <a:cubicBezTo>
                    <a:pt x="502920" y="699770"/>
                    <a:pt x="505460" y="689610"/>
                    <a:pt x="511810" y="678180"/>
                  </a:cubicBezTo>
                  <a:cubicBezTo>
                    <a:pt x="520700" y="660400"/>
                    <a:pt x="544830" y="635000"/>
                    <a:pt x="561340" y="623570"/>
                  </a:cubicBezTo>
                  <a:cubicBezTo>
                    <a:pt x="574040" y="615950"/>
                    <a:pt x="582930" y="613410"/>
                    <a:pt x="596900" y="612140"/>
                  </a:cubicBezTo>
                  <a:cubicBezTo>
                    <a:pt x="615950" y="610870"/>
                    <a:pt x="648970" y="612140"/>
                    <a:pt x="669290" y="623570"/>
                  </a:cubicBezTo>
                  <a:cubicBezTo>
                    <a:pt x="689610" y="633730"/>
                    <a:pt x="709930" y="655320"/>
                    <a:pt x="720090" y="675640"/>
                  </a:cubicBezTo>
                  <a:cubicBezTo>
                    <a:pt x="730250" y="697230"/>
                    <a:pt x="734060" y="726440"/>
                    <a:pt x="728980" y="749300"/>
                  </a:cubicBezTo>
                  <a:cubicBezTo>
                    <a:pt x="723900" y="772160"/>
                    <a:pt x="708660" y="797560"/>
                    <a:pt x="690880" y="812800"/>
                  </a:cubicBezTo>
                  <a:cubicBezTo>
                    <a:pt x="674370" y="826770"/>
                    <a:pt x="642620" y="836930"/>
                    <a:pt x="623570" y="839470"/>
                  </a:cubicBezTo>
                  <a:cubicBezTo>
                    <a:pt x="609600" y="842010"/>
                    <a:pt x="599440" y="840740"/>
                    <a:pt x="586740" y="835660"/>
                  </a:cubicBezTo>
                  <a:cubicBezTo>
                    <a:pt x="567690" y="829310"/>
                    <a:pt x="548640" y="817880"/>
                    <a:pt x="525780" y="795020"/>
                  </a:cubicBezTo>
                  <a:cubicBezTo>
                    <a:pt x="477520" y="750570"/>
                    <a:pt x="415290" y="645160"/>
                    <a:pt x="345440" y="556260"/>
                  </a:cubicBezTo>
                  <a:cubicBezTo>
                    <a:pt x="252730" y="440690"/>
                    <a:pt x="49530" y="251460"/>
                    <a:pt x="13970" y="166370"/>
                  </a:cubicBezTo>
                  <a:cubicBezTo>
                    <a:pt x="0" y="133350"/>
                    <a:pt x="0" y="110490"/>
                    <a:pt x="6350" y="86360"/>
                  </a:cubicBezTo>
                  <a:cubicBezTo>
                    <a:pt x="13970" y="62230"/>
                    <a:pt x="33020" y="34290"/>
                    <a:pt x="54610" y="21590"/>
                  </a:cubicBezTo>
                  <a:cubicBezTo>
                    <a:pt x="76200" y="7620"/>
                    <a:pt x="109220" y="0"/>
                    <a:pt x="133350" y="3810"/>
                  </a:cubicBezTo>
                  <a:cubicBezTo>
                    <a:pt x="158750" y="7620"/>
                    <a:pt x="204470" y="43180"/>
                    <a:pt x="204470" y="4318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12864465" y="3410903"/>
            <a:ext cx="458153" cy="347662"/>
            <a:chOff x="0" y="0"/>
            <a:chExt cx="610870" cy="4635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41910" y="50800"/>
              <a:ext cx="519430" cy="365760"/>
            </a:xfrm>
            <a:custGeom>
              <a:avLst/>
              <a:gdLst/>
              <a:ahLst/>
              <a:cxnLst/>
              <a:rect r="r" b="b" t="t" l="l"/>
              <a:pathLst>
                <a:path h="365760" w="519430">
                  <a:moveTo>
                    <a:pt x="173990" y="15240"/>
                  </a:moveTo>
                  <a:cubicBezTo>
                    <a:pt x="501650" y="180340"/>
                    <a:pt x="510540" y="200660"/>
                    <a:pt x="514350" y="223520"/>
                  </a:cubicBezTo>
                  <a:cubicBezTo>
                    <a:pt x="519430" y="246380"/>
                    <a:pt x="515620" y="276860"/>
                    <a:pt x="505460" y="297180"/>
                  </a:cubicBezTo>
                  <a:cubicBezTo>
                    <a:pt x="494030" y="318770"/>
                    <a:pt x="473710" y="340360"/>
                    <a:pt x="452120" y="350520"/>
                  </a:cubicBezTo>
                  <a:cubicBezTo>
                    <a:pt x="431800" y="361950"/>
                    <a:pt x="398780" y="363220"/>
                    <a:pt x="378460" y="360680"/>
                  </a:cubicBezTo>
                  <a:cubicBezTo>
                    <a:pt x="364490" y="359410"/>
                    <a:pt x="354330" y="356870"/>
                    <a:pt x="342900" y="347980"/>
                  </a:cubicBezTo>
                  <a:cubicBezTo>
                    <a:pt x="326390" y="336550"/>
                    <a:pt x="302260" y="314960"/>
                    <a:pt x="292100" y="293370"/>
                  </a:cubicBezTo>
                  <a:cubicBezTo>
                    <a:pt x="283210" y="270510"/>
                    <a:pt x="280670" y="241300"/>
                    <a:pt x="285750" y="218440"/>
                  </a:cubicBezTo>
                  <a:cubicBezTo>
                    <a:pt x="292100" y="195580"/>
                    <a:pt x="311150" y="168910"/>
                    <a:pt x="326390" y="154940"/>
                  </a:cubicBezTo>
                  <a:cubicBezTo>
                    <a:pt x="336550" y="144780"/>
                    <a:pt x="345440" y="139700"/>
                    <a:pt x="359410" y="135890"/>
                  </a:cubicBezTo>
                  <a:cubicBezTo>
                    <a:pt x="378460" y="130810"/>
                    <a:pt x="411480" y="127000"/>
                    <a:pt x="434340" y="133350"/>
                  </a:cubicBezTo>
                  <a:cubicBezTo>
                    <a:pt x="455930" y="140970"/>
                    <a:pt x="481330" y="157480"/>
                    <a:pt x="495300" y="177800"/>
                  </a:cubicBezTo>
                  <a:cubicBezTo>
                    <a:pt x="509270" y="196850"/>
                    <a:pt x="518160" y="224790"/>
                    <a:pt x="516890" y="248920"/>
                  </a:cubicBezTo>
                  <a:cubicBezTo>
                    <a:pt x="516890" y="271780"/>
                    <a:pt x="506730" y="300990"/>
                    <a:pt x="491490" y="318770"/>
                  </a:cubicBezTo>
                  <a:cubicBezTo>
                    <a:pt x="476250" y="337820"/>
                    <a:pt x="452120" y="354330"/>
                    <a:pt x="427990" y="359410"/>
                  </a:cubicBezTo>
                  <a:cubicBezTo>
                    <a:pt x="405130" y="365760"/>
                    <a:pt x="386080" y="361950"/>
                    <a:pt x="354330" y="354330"/>
                  </a:cubicBezTo>
                  <a:cubicBezTo>
                    <a:pt x="287020" y="336550"/>
                    <a:pt x="116840" y="259080"/>
                    <a:pt x="60960" y="215900"/>
                  </a:cubicBezTo>
                  <a:cubicBezTo>
                    <a:pt x="33020" y="194310"/>
                    <a:pt x="16510" y="177800"/>
                    <a:pt x="8890" y="153670"/>
                  </a:cubicBezTo>
                  <a:cubicBezTo>
                    <a:pt x="0" y="129540"/>
                    <a:pt x="1270" y="95250"/>
                    <a:pt x="10160" y="72390"/>
                  </a:cubicBezTo>
                  <a:cubicBezTo>
                    <a:pt x="20320" y="48260"/>
                    <a:pt x="45720" y="24130"/>
                    <a:pt x="66040" y="12700"/>
                  </a:cubicBezTo>
                  <a:cubicBezTo>
                    <a:pt x="82550" y="2540"/>
                    <a:pt x="101600" y="0"/>
                    <a:pt x="120650" y="0"/>
                  </a:cubicBezTo>
                  <a:cubicBezTo>
                    <a:pt x="138430" y="1270"/>
                    <a:pt x="173990" y="15240"/>
                    <a:pt x="173990" y="1524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12386310" y="3579495"/>
            <a:ext cx="250508" cy="534352"/>
            <a:chOff x="0" y="0"/>
            <a:chExt cx="334010" cy="71247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38100" y="41910"/>
              <a:ext cx="243840" cy="626110"/>
            </a:xfrm>
            <a:custGeom>
              <a:avLst/>
              <a:gdLst/>
              <a:ahLst/>
              <a:cxnLst/>
              <a:rect r="r" b="b" t="t" l="l"/>
              <a:pathLst>
                <a:path h="626110" w="243840">
                  <a:moveTo>
                    <a:pt x="243840" y="116840"/>
                  </a:moveTo>
                  <a:cubicBezTo>
                    <a:pt x="238760" y="542290"/>
                    <a:pt x="234950" y="560070"/>
                    <a:pt x="220980" y="577850"/>
                  </a:cubicBezTo>
                  <a:cubicBezTo>
                    <a:pt x="207010" y="596900"/>
                    <a:pt x="181610" y="613410"/>
                    <a:pt x="160020" y="619760"/>
                  </a:cubicBezTo>
                  <a:cubicBezTo>
                    <a:pt x="137160" y="626110"/>
                    <a:pt x="107950" y="624840"/>
                    <a:pt x="85090" y="615950"/>
                  </a:cubicBezTo>
                  <a:cubicBezTo>
                    <a:pt x="63500" y="607060"/>
                    <a:pt x="40640" y="588010"/>
                    <a:pt x="29210" y="567690"/>
                  </a:cubicBezTo>
                  <a:cubicBezTo>
                    <a:pt x="17780" y="547370"/>
                    <a:pt x="10160" y="519430"/>
                    <a:pt x="12700" y="495300"/>
                  </a:cubicBezTo>
                  <a:cubicBezTo>
                    <a:pt x="15240" y="472440"/>
                    <a:pt x="31750" y="444500"/>
                    <a:pt x="44450" y="427990"/>
                  </a:cubicBezTo>
                  <a:cubicBezTo>
                    <a:pt x="53340" y="417830"/>
                    <a:pt x="60960" y="411480"/>
                    <a:pt x="73660" y="406400"/>
                  </a:cubicBezTo>
                  <a:cubicBezTo>
                    <a:pt x="92710" y="397510"/>
                    <a:pt x="127000" y="392430"/>
                    <a:pt x="147320" y="393700"/>
                  </a:cubicBezTo>
                  <a:cubicBezTo>
                    <a:pt x="161290" y="394970"/>
                    <a:pt x="171450" y="398780"/>
                    <a:pt x="182880" y="406400"/>
                  </a:cubicBezTo>
                  <a:cubicBezTo>
                    <a:pt x="199390" y="416560"/>
                    <a:pt x="223520" y="441960"/>
                    <a:pt x="233680" y="459740"/>
                  </a:cubicBezTo>
                  <a:cubicBezTo>
                    <a:pt x="240030" y="472440"/>
                    <a:pt x="243840" y="481330"/>
                    <a:pt x="243840" y="495300"/>
                  </a:cubicBezTo>
                  <a:cubicBezTo>
                    <a:pt x="243840" y="515620"/>
                    <a:pt x="240030" y="547370"/>
                    <a:pt x="227330" y="567690"/>
                  </a:cubicBezTo>
                  <a:cubicBezTo>
                    <a:pt x="215900" y="588010"/>
                    <a:pt x="193040" y="607060"/>
                    <a:pt x="171450" y="615950"/>
                  </a:cubicBezTo>
                  <a:cubicBezTo>
                    <a:pt x="149860" y="624840"/>
                    <a:pt x="119380" y="626110"/>
                    <a:pt x="97790" y="619760"/>
                  </a:cubicBezTo>
                  <a:cubicBezTo>
                    <a:pt x="74930" y="613410"/>
                    <a:pt x="50800" y="596900"/>
                    <a:pt x="36830" y="577850"/>
                  </a:cubicBezTo>
                  <a:cubicBezTo>
                    <a:pt x="21590" y="560070"/>
                    <a:pt x="17780" y="542290"/>
                    <a:pt x="12700" y="508000"/>
                  </a:cubicBezTo>
                  <a:cubicBezTo>
                    <a:pt x="0" y="431800"/>
                    <a:pt x="5080" y="186690"/>
                    <a:pt x="12700" y="116840"/>
                  </a:cubicBezTo>
                  <a:cubicBezTo>
                    <a:pt x="16510" y="90170"/>
                    <a:pt x="16510" y="80010"/>
                    <a:pt x="26670" y="63500"/>
                  </a:cubicBezTo>
                  <a:cubicBezTo>
                    <a:pt x="38100" y="43180"/>
                    <a:pt x="63500" y="17780"/>
                    <a:pt x="87630" y="8890"/>
                  </a:cubicBezTo>
                  <a:cubicBezTo>
                    <a:pt x="111760" y="0"/>
                    <a:pt x="147320" y="2540"/>
                    <a:pt x="168910" y="8890"/>
                  </a:cubicBezTo>
                  <a:cubicBezTo>
                    <a:pt x="187960" y="15240"/>
                    <a:pt x="203200" y="25400"/>
                    <a:pt x="214630" y="40640"/>
                  </a:cubicBezTo>
                  <a:cubicBezTo>
                    <a:pt x="228600" y="59690"/>
                    <a:pt x="243840" y="116840"/>
                    <a:pt x="243840" y="116840"/>
                  </a:cubicBezTo>
                </a:path>
              </a:pathLst>
            </a:custGeom>
            <a:solidFill>
              <a:srgbClr val="9A645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4746347" y="1663982"/>
            <a:ext cx="8181459" cy="117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8"/>
              </a:lnSpc>
            </a:pPr>
            <a:r>
              <a:rPr lang="en-US" sz="8132">
                <a:solidFill>
                  <a:srgbClr val="7F5242"/>
                </a:solidFill>
                <a:latin typeface="Lazydog"/>
                <a:ea typeface="Lazydog"/>
                <a:cs typeface="Lazydog"/>
                <a:sym typeface="Lazydog"/>
              </a:rPr>
              <a:t>Introduction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882062" y="3910965"/>
            <a:ext cx="10287577" cy="570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865047"/>
                </a:solidFill>
                <a:latin typeface="Blogger"/>
                <a:ea typeface="Blogger"/>
                <a:cs typeface="Blogger"/>
                <a:sym typeface="Blogger"/>
              </a:rPr>
              <a:t>Adding Gamification &amp; Social Engagement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865047"/>
                </a:solidFill>
                <a:latin typeface="Blogger"/>
                <a:ea typeface="Blogger"/>
                <a:cs typeface="Blogger"/>
                <a:sym typeface="Blogger"/>
              </a:rPr>
              <a:t> Make cooking fun and interactive by adding points, challenges, and sharing features.</a:t>
            </a:r>
          </a:p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865047"/>
                </a:solidFill>
                <a:latin typeface="Blogger"/>
                <a:ea typeface="Blogger"/>
                <a:cs typeface="Blogger"/>
                <a:sym typeface="Blogger"/>
              </a:rPr>
              <a:t>Introducing Smart Fridge Inventory &amp; Alarm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865047"/>
                </a:solidFill>
                <a:latin typeface="Blogger"/>
                <a:ea typeface="Blogger"/>
                <a:cs typeface="Blogger"/>
                <a:sym typeface="Blogger"/>
              </a:rPr>
              <a:t> Track ingredients easily with expiry alerts and organized storage for healthy cooking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865047"/>
                </a:solidFill>
                <a:latin typeface="Blogger"/>
                <a:ea typeface="Blogger"/>
                <a:cs typeface="Blogger"/>
                <a:sym typeface="Blogger"/>
              </a:rPr>
              <a:t>Why This Matters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865047"/>
                </a:solidFill>
                <a:latin typeface="Blogger"/>
                <a:ea typeface="Blogger"/>
                <a:cs typeface="Blogger"/>
                <a:sym typeface="Blogger"/>
              </a:rPr>
              <a:t>These features enhance usability and engagement — helping us attract a wider audience and boost app</a:t>
            </a:r>
            <a:r>
              <a:rPr lang="en-US" sz="2700">
                <a:solidFill>
                  <a:srgbClr val="865047"/>
                </a:solidFill>
                <a:latin typeface="Blogger"/>
                <a:ea typeface="Blogger"/>
                <a:cs typeface="Blogger"/>
                <a:sym typeface="Blogger"/>
              </a:rPr>
              <a:t> adoption.</a:t>
            </a:r>
          </a:p>
          <a:p>
            <a:pPr algn="ctr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629297" y="6471142"/>
            <a:ext cx="21993771" cy="8842684"/>
            <a:chOff x="0" y="0"/>
            <a:chExt cx="19508701" cy="7843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464" y="47019"/>
              <a:ext cx="19431411" cy="7759411"/>
            </a:xfrm>
            <a:custGeom>
              <a:avLst/>
              <a:gdLst/>
              <a:ahLst/>
              <a:cxnLst/>
              <a:rect r="r" b="b" t="t" l="l"/>
              <a:pathLst>
                <a:path h="7759411" w="19431411">
                  <a:moveTo>
                    <a:pt x="0" y="2445001"/>
                  </a:moveTo>
                  <a:cubicBezTo>
                    <a:pt x="101158" y="1602366"/>
                    <a:pt x="448960" y="1328912"/>
                    <a:pt x="560347" y="1271994"/>
                  </a:cubicBezTo>
                  <a:cubicBezTo>
                    <a:pt x="598991" y="1250959"/>
                    <a:pt x="618314" y="1275706"/>
                    <a:pt x="651275" y="1257146"/>
                  </a:cubicBezTo>
                  <a:cubicBezTo>
                    <a:pt x="710379" y="1223738"/>
                    <a:pt x="756980" y="1092579"/>
                    <a:pt x="853591" y="1025762"/>
                  </a:cubicBezTo>
                  <a:cubicBezTo>
                    <a:pt x="1002486" y="923062"/>
                    <a:pt x="1280955" y="846346"/>
                    <a:pt x="1507139" y="790666"/>
                  </a:cubicBezTo>
                  <a:cubicBezTo>
                    <a:pt x="1742417" y="733748"/>
                    <a:pt x="2008383" y="727561"/>
                    <a:pt x="2242523" y="690440"/>
                  </a:cubicBezTo>
                  <a:cubicBezTo>
                    <a:pt x="2455069" y="657032"/>
                    <a:pt x="2644882" y="616200"/>
                    <a:pt x="2851744" y="581554"/>
                  </a:cubicBezTo>
                  <a:cubicBezTo>
                    <a:pt x="3067699" y="545671"/>
                    <a:pt x="3287064" y="509788"/>
                    <a:pt x="3512112" y="478854"/>
                  </a:cubicBezTo>
                  <a:cubicBezTo>
                    <a:pt x="3745116" y="446683"/>
                    <a:pt x="3997442" y="429360"/>
                    <a:pt x="4228174" y="394714"/>
                  </a:cubicBezTo>
                  <a:cubicBezTo>
                    <a:pt x="4444129" y="363781"/>
                    <a:pt x="4643035" y="313049"/>
                    <a:pt x="4853307" y="283353"/>
                  </a:cubicBezTo>
                  <a:cubicBezTo>
                    <a:pt x="5063579" y="253657"/>
                    <a:pt x="5277260" y="237571"/>
                    <a:pt x="5490943" y="215299"/>
                  </a:cubicBezTo>
                  <a:cubicBezTo>
                    <a:pt x="5706898" y="193026"/>
                    <a:pt x="5922852" y="170754"/>
                    <a:pt x="6142217" y="148482"/>
                  </a:cubicBezTo>
                  <a:cubicBezTo>
                    <a:pt x="6366129" y="124972"/>
                    <a:pt x="6599133" y="101463"/>
                    <a:pt x="6819635" y="79190"/>
                  </a:cubicBezTo>
                  <a:cubicBezTo>
                    <a:pt x="7029906" y="58155"/>
                    <a:pt x="7221992" y="32171"/>
                    <a:pt x="7435675" y="18560"/>
                  </a:cubicBezTo>
                  <a:cubicBezTo>
                    <a:pt x="7667542" y="4949"/>
                    <a:pt x="7926688" y="4949"/>
                    <a:pt x="8159693" y="2475"/>
                  </a:cubicBezTo>
                  <a:cubicBezTo>
                    <a:pt x="8379057" y="0"/>
                    <a:pt x="8576827" y="3712"/>
                    <a:pt x="8796192" y="3712"/>
                  </a:cubicBezTo>
                  <a:cubicBezTo>
                    <a:pt x="9032606" y="3712"/>
                    <a:pt x="9288342" y="3712"/>
                    <a:pt x="9531575" y="3712"/>
                  </a:cubicBezTo>
                  <a:cubicBezTo>
                    <a:pt x="9769126" y="3712"/>
                    <a:pt x="10002130" y="3712"/>
                    <a:pt x="10240817" y="3712"/>
                  </a:cubicBezTo>
                  <a:cubicBezTo>
                    <a:pt x="10482915" y="4949"/>
                    <a:pt x="10723876" y="3712"/>
                    <a:pt x="10975065" y="8662"/>
                  </a:cubicBezTo>
                  <a:cubicBezTo>
                    <a:pt x="11238757" y="14848"/>
                    <a:pt x="11509269" y="29696"/>
                    <a:pt x="11784329" y="35883"/>
                  </a:cubicBezTo>
                  <a:cubicBezTo>
                    <a:pt x="12071889" y="42070"/>
                    <a:pt x="12370817" y="39595"/>
                    <a:pt x="12665198" y="43307"/>
                  </a:cubicBezTo>
                  <a:cubicBezTo>
                    <a:pt x="12962988" y="47019"/>
                    <a:pt x="13268736" y="50731"/>
                    <a:pt x="13561980" y="56918"/>
                  </a:cubicBezTo>
                  <a:cubicBezTo>
                    <a:pt x="13842722" y="63105"/>
                    <a:pt x="14116644" y="73004"/>
                    <a:pt x="14390565" y="77953"/>
                  </a:cubicBezTo>
                  <a:cubicBezTo>
                    <a:pt x="14661077" y="82902"/>
                    <a:pt x="14944092" y="79190"/>
                    <a:pt x="15194147" y="87852"/>
                  </a:cubicBezTo>
                  <a:cubicBezTo>
                    <a:pt x="15412374" y="95276"/>
                    <a:pt x="15604460" y="107649"/>
                    <a:pt x="15809049" y="124972"/>
                  </a:cubicBezTo>
                  <a:cubicBezTo>
                    <a:pt x="16012502" y="142295"/>
                    <a:pt x="16203451" y="155906"/>
                    <a:pt x="16415998" y="191789"/>
                  </a:cubicBezTo>
                  <a:cubicBezTo>
                    <a:pt x="16654684" y="233859"/>
                    <a:pt x="16938836" y="285828"/>
                    <a:pt x="17172976" y="371205"/>
                  </a:cubicBezTo>
                  <a:cubicBezTo>
                    <a:pt x="17388932" y="450395"/>
                    <a:pt x="17608296" y="561756"/>
                    <a:pt x="17775377" y="675592"/>
                  </a:cubicBezTo>
                  <a:cubicBezTo>
                    <a:pt x="17909496" y="768393"/>
                    <a:pt x="17976555" y="930486"/>
                    <a:pt x="18111812" y="976268"/>
                  </a:cubicBezTo>
                  <a:cubicBezTo>
                    <a:pt x="18261843" y="1026999"/>
                    <a:pt x="18468707" y="892128"/>
                    <a:pt x="18647153" y="925537"/>
                  </a:cubicBezTo>
                  <a:cubicBezTo>
                    <a:pt x="18841513" y="961420"/>
                    <a:pt x="19102932" y="1048034"/>
                    <a:pt x="19231369" y="1210127"/>
                  </a:cubicBezTo>
                  <a:cubicBezTo>
                    <a:pt x="19364351" y="1378406"/>
                    <a:pt x="19431411" y="1708778"/>
                    <a:pt x="19417773" y="1933976"/>
                  </a:cubicBezTo>
                  <a:cubicBezTo>
                    <a:pt x="19404133" y="2138138"/>
                    <a:pt x="19279107" y="2320028"/>
                    <a:pt x="19188178" y="2506868"/>
                  </a:cubicBezTo>
                  <a:cubicBezTo>
                    <a:pt x="19092704" y="2702369"/>
                    <a:pt x="18973360" y="2890446"/>
                    <a:pt x="18856289" y="3082235"/>
                  </a:cubicBezTo>
                  <a:cubicBezTo>
                    <a:pt x="18734673" y="3281448"/>
                    <a:pt x="18585777" y="3480661"/>
                    <a:pt x="18468707" y="3682349"/>
                  </a:cubicBezTo>
                  <a:cubicBezTo>
                    <a:pt x="18357320" y="3871663"/>
                    <a:pt x="18272074" y="4068401"/>
                    <a:pt x="18167506" y="4255241"/>
                  </a:cubicBezTo>
                  <a:cubicBezTo>
                    <a:pt x="18064076" y="4439606"/>
                    <a:pt x="17976555" y="4632632"/>
                    <a:pt x="17844711" y="4793487"/>
                  </a:cubicBezTo>
                  <a:cubicBezTo>
                    <a:pt x="17709454" y="4959292"/>
                    <a:pt x="17538963" y="5123860"/>
                    <a:pt x="17361653" y="5231509"/>
                  </a:cubicBezTo>
                  <a:cubicBezTo>
                    <a:pt x="17187751" y="5336683"/>
                    <a:pt x="16984300" y="5375041"/>
                    <a:pt x="16793350" y="5435671"/>
                  </a:cubicBezTo>
                  <a:cubicBezTo>
                    <a:pt x="16604673" y="5496302"/>
                    <a:pt x="16379625" y="5486403"/>
                    <a:pt x="16222774" y="5595289"/>
                  </a:cubicBezTo>
                  <a:cubicBezTo>
                    <a:pt x="16065922" y="5705413"/>
                    <a:pt x="15996589" y="5951645"/>
                    <a:pt x="15854514" y="6092703"/>
                  </a:cubicBezTo>
                  <a:cubicBezTo>
                    <a:pt x="15713574" y="6232524"/>
                    <a:pt x="15549903" y="6342648"/>
                    <a:pt x="15374866" y="6440398"/>
                  </a:cubicBezTo>
                  <a:cubicBezTo>
                    <a:pt x="15189600" y="6543098"/>
                    <a:pt x="14979327" y="6623526"/>
                    <a:pt x="14766781" y="6690343"/>
                  </a:cubicBezTo>
                  <a:cubicBezTo>
                    <a:pt x="14546281" y="6759634"/>
                    <a:pt x="14293954" y="6800466"/>
                    <a:pt x="14073452" y="6843774"/>
                  </a:cubicBezTo>
                  <a:cubicBezTo>
                    <a:pt x="13874545" y="6883369"/>
                    <a:pt x="13696099" y="6910590"/>
                    <a:pt x="13502876" y="6943999"/>
                  </a:cubicBezTo>
                  <a:cubicBezTo>
                    <a:pt x="13305107" y="6979882"/>
                    <a:pt x="13103927" y="7000917"/>
                    <a:pt x="12902748" y="7050411"/>
                  </a:cubicBezTo>
                  <a:cubicBezTo>
                    <a:pt x="12693613" y="7103617"/>
                    <a:pt x="12478795" y="7172909"/>
                    <a:pt x="12273068" y="7255811"/>
                  </a:cubicBezTo>
                  <a:cubicBezTo>
                    <a:pt x="12066206" y="7338713"/>
                    <a:pt x="11867300" y="7469873"/>
                    <a:pt x="11667258" y="7550300"/>
                  </a:cubicBezTo>
                  <a:cubicBezTo>
                    <a:pt x="11481991" y="7624541"/>
                    <a:pt x="11305817" y="7691357"/>
                    <a:pt x="11114867" y="7724766"/>
                  </a:cubicBezTo>
                  <a:cubicBezTo>
                    <a:pt x="10917098" y="7759411"/>
                    <a:pt x="10705689" y="7747038"/>
                    <a:pt x="10501100" y="7745801"/>
                  </a:cubicBezTo>
                  <a:cubicBezTo>
                    <a:pt x="10295375" y="7745801"/>
                    <a:pt x="10094195" y="7735902"/>
                    <a:pt x="9880514" y="7723528"/>
                  </a:cubicBezTo>
                  <a:cubicBezTo>
                    <a:pt x="9654329" y="7709918"/>
                    <a:pt x="9404275" y="7693832"/>
                    <a:pt x="9178092" y="7666610"/>
                  </a:cubicBezTo>
                  <a:cubicBezTo>
                    <a:pt x="8967819" y="7640626"/>
                    <a:pt x="8766640" y="7605981"/>
                    <a:pt x="8567734" y="7565148"/>
                  </a:cubicBezTo>
                  <a:cubicBezTo>
                    <a:pt x="8376785" y="7524315"/>
                    <a:pt x="8202884" y="7447600"/>
                    <a:pt x="8008524" y="7421615"/>
                  </a:cubicBezTo>
                  <a:cubicBezTo>
                    <a:pt x="7805072" y="7395631"/>
                    <a:pt x="7585707" y="7416667"/>
                    <a:pt x="7373161" y="7414191"/>
                  </a:cubicBezTo>
                  <a:cubicBezTo>
                    <a:pt x="7161753" y="7410479"/>
                    <a:pt x="6953754" y="7415429"/>
                    <a:pt x="6738935" y="7401818"/>
                  </a:cubicBezTo>
                  <a:cubicBezTo>
                    <a:pt x="6516161" y="7386970"/>
                    <a:pt x="6287703" y="7354799"/>
                    <a:pt x="6062655" y="7327577"/>
                  </a:cubicBezTo>
                  <a:cubicBezTo>
                    <a:pt x="5837607" y="7300355"/>
                    <a:pt x="5614832" y="7275608"/>
                    <a:pt x="5388648" y="7238488"/>
                  </a:cubicBezTo>
                  <a:cubicBezTo>
                    <a:pt x="5159054" y="7201367"/>
                    <a:pt x="4921503" y="7172909"/>
                    <a:pt x="4697591" y="7103617"/>
                  </a:cubicBezTo>
                  <a:cubicBezTo>
                    <a:pt x="4474817" y="7034326"/>
                    <a:pt x="4257725" y="6948948"/>
                    <a:pt x="4048590" y="6825213"/>
                  </a:cubicBezTo>
                  <a:cubicBezTo>
                    <a:pt x="3826952" y="6694055"/>
                    <a:pt x="3574625" y="6477518"/>
                    <a:pt x="3407544" y="6327800"/>
                  </a:cubicBezTo>
                  <a:cubicBezTo>
                    <a:pt x="3288200" y="6220150"/>
                    <a:pt x="3187043" y="6108789"/>
                    <a:pt x="3119983" y="6030836"/>
                  </a:cubicBezTo>
                  <a:cubicBezTo>
                    <a:pt x="3079065" y="5983817"/>
                    <a:pt x="3055196" y="5955358"/>
                    <a:pt x="3029054" y="5912051"/>
                  </a:cubicBezTo>
                  <a:cubicBezTo>
                    <a:pt x="3004049" y="5869981"/>
                    <a:pt x="2982454" y="5821724"/>
                    <a:pt x="2966541" y="5774705"/>
                  </a:cubicBezTo>
                  <a:cubicBezTo>
                    <a:pt x="2952902" y="5728923"/>
                    <a:pt x="2969951" y="5679429"/>
                    <a:pt x="2939262" y="5634885"/>
                  </a:cubicBezTo>
                  <a:cubicBezTo>
                    <a:pt x="2882432" y="5553219"/>
                    <a:pt x="2677843" y="5502488"/>
                    <a:pt x="2547133" y="5409687"/>
                  </a:cubicBezTo>
                  <a:cubicBezTo>
                    <a:pt x="2398238" y="5303275"/>
                    <a:pt x="2258436" y="5151081"/>
                    <a:pt x="2101584" y="5022397"/>
                  </a:cubicBezTo>
                  <a:cubicBezTo>
                    <a:pt x="1934503" y="4883814"/>
                    <a:pt x="1748100" y="4752655"/>
                    <a:pt x="1571926" y="4609123"/>
                  </a:cubicBezTo>
                  <a:cubicBezTo>
                    <a:pt x="1390069" y="4461878"/>
                    <a:pt x="1194573" y="4312159"/>
                    <a:pt x="1027492" y="4147592"/>
                  </a:cubicBezTo>
                  <a:cubicBezTo>
                    <a:pt x="866094" y="3989211"/>
                    <a:pt x="717198" y="3822169"/>
                    <a:pt x="584215" y="3645228"/>
                  </a:cubicBezTo>
                  <a:cubicBezTo>
                    <a:pt x="453506" y="3472000"/>
                    <a:pt x="329616" y="3296296"/>
                    <a:pt x="234141" y="3099558"/>
                  </a:cubicBezTo>
                  <a:cubicBezTo>
                    <a:pt x="134120" y="2897870"/>
                    <a:pt x="0" y="2445001"/>
                    <a:pt x="0" y="2445001"/>
                  </a:cubicBezTo>
                  <a:moveTo>
                    <a:pt x="14223485" y="3472000"/>
                  </a:moveTo>
                  <a:cubicBezTo>
                    <a:pt x="14231440" y="3478186"/>
                    <a:pt x="14237123" y="3473237"/>
                    <a:pt x="14237123" y="3472000"/>
                  </a:cubicBezTo>
                  <a:cubicBezTo>
                    <a:pt x="14237123" y="3470762"/>
                    <a:pt x="14223485" y="3472000"/>
                    <a:pt x="14223485" y="3472000"/>
                  </a:cubicBezTo>
                </a:path>
              </a:pathLst>
            </a:custGeom>
            <a:solidFill>
              <a:srgbClr val="FFF3DD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89957" y="6471142"/>
            <a:ext cx="4595186" cy="4020788"/>
          </a:xfrm>
          <a:custGeom>
            <a:avLst/>
            <a:gdLst/>
            <a:ahLst/>
            <a:cxnLst/>
            <a:rect r="r" b="b" t="t" l="l"/>
            <a:pathLst>
              <a:path h="4020788" w="4595186">
                <a:moveTo>
                  <a:pt x="0" y="0"/>
                </a:moveTo>
                <a:lnTo>
                  <a:pt x="4595186" y="0"/>
                </a:lnTo>
                <a:lnTo>
                  <a:pt x="4595186" y="4020787"/>
                </a:lnTo>
                <a:lnTo>
                  <a:pt x="0" y="4020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85143" y="6982979"/>
            <a:ext cx="2596657" cy="2275321"/>
          </a:xfrm>
          <a:custGeom>
            <a:avLst/>
            <a:gdLst/>
            <a:ahLst/>
            <a:cxnLst/>
            <a:rect r="r" b="b" t="t" l="l"/>
            <a:pathLst>
              <a:path h="2275321" w="2596657">
                <a:moveTo>
                  <a:pt x="0" y="0"/>
                </a:moveTo>
                <a:lnTo>
                  <a:pt x="2596658" y="0"/>
                </a:lnTo>
                <a:lnTo>
                  <a:pt x="2596658" y="2275321"/>
                </a:lnTo>
                <a:lnTo>
                  <a:pt x="0" y="2275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81801" y="8120640"/>
            <a:ext cx="3037555" cy="2354105"/>
          </a:xfrm>
          <a:custGeom>
            <a:avLst/>
            <a:gdLst/>
            <a:ahLst/>
            <a:cxnLst/>
            <a:rect r="r" b="b" t="t" l="l"/>
            <a:pathLst>
              <a:path h="2354105" w="3037555">
                <a:moveTo>
                  <a:pt x="0" y="0"/>
                </a:moveTo>
                <a:lnTo>
                  <a:pt x="3037555" y="0"/>
                </a:lnTo>
                <a:lnTo>
                  <a:pt x="3037555" y="2354105"/>
                </a:lnTo>
                <a:lnTo>
                  <a:pt x="0" y="235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42503" y="7517158"/>
            <a:ext cx="2099324" cy="1928754"/>
          </a:xfrm>
          <a:custGeom>
            <a:avLst/>
            <a:gdLst/>
            <a:ahLst/>
            <a:cxnLst/>
            <a:rect r="r" b="b" t="t" l="l"/>
            <a:pathLst>
              <a:path h="1928754" w="2099324">
                <a:moveTo>
                  <a:pt x="0" y="0"/>
                </a:moveTo>
                <a:lnTo>
                  <a:pt x="2099325" y="0"/>
                </a:lnTo>
                <a:lnTo>
                  <a:pt x="2099325" y="1928755"/>
                </a:lnTo>
                <a:lnTo>
                  <a:pt x="0" y="1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87175" y="4919432"/>
            <a:ext cx="3240663" cy="5195452"/>
          </a:xfrm>
          <a:custGeom>
            <a:avLst/>
            <a:gdLst/>
            <a:ahLst/>
            <a:cxnLst/>
            <a:rect r="r" b="b" t="t" l="l"/>
            <a:pathLst>
              <a:path h="5195452" w="3240663">
                <a:moveTo>
                  <a:pt x="0" y="0"/>
                </a:moveTo>
                <a:lnTo>
                  <a:pt x="3240664" y="0"/>
                </a:lnTo>
                <a:lnTo>
                  <a:pt x="3240664" y="5195452"/>
                </a:lnTo>
                <a:lnTo>
                  <a:pt x="0" y="5195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35226" y="3815102"/>
            <a:ext cx="11021744" cy="1808798"/>
            <a:chOff x="0" y="0"/>
            <a:chExt cx="14695658" cy="2411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2202" y="36830"/>
              <a:ext cx="14610082" cy="2329180"/>
            </a:xfrm>
            <a:custGeom>
              <a:avLst/>
              <a:gdLst/>
              <a:ahLst/>
              <a:cxnLst/>
              <a:rect r="r" b="b" t="t" l="l"/>
              <a:pathLst>
                <a:path h="2329180" w="14610082">
                  <a:moveTo>
                    <a:pt x="570899" y="13970"/>
                  </a:moveTo>
                  <a:cubicBezTo>
                    <a:pt x="2254288" y="71120"/>
                    <a:pt x="3530897" y="59690"/>
                    <a:pt x="4352662" y="88900"/>
                  </a:cubicBezTo>
                  <a:cubicBezTo>
                    <a:pt x="5003276" y="111760"/>
                    <a:pt x="5644511" y="171450"/>
                    <a:pt x="6099355" y="189230"/>
                  </a:cubicBezTo>
                  <a:cubicBezTo>
                    <a:pt x="6390079" y="200660"/>
                    <a:pt x="6517858" y="200660"/>
                    <a:pt x="6814444" y="203200"/>
                  </a:cubicBezTo>
                  <a:cubicBezTo>
                    <a:pt x="7302110" y="208280"/>
                    <a:pt x="7996098" y="207010"/>
                    <a:pt x="8751043" y="201930"/>
                  </a:cubicBezTo>
                  <a:cubicBezTo>
                    <a:pt x="9815471" y="195580"/>
                    <a:pt x="11835303" y="0"/>
                    <a:pt x="12596110" y="160020"/>
                  </a:cubicBezTo>
                  <a:cubicBezTo>
                    <a:pt x="12936071" y="232410"/>
                    <a:pt x="13293615" y="502920"/>
                    <a:pt x="13305338" y="480060"/>
                  </a:cubicBezTo>
                  <a:cubicBezTo>
                    <a:pt x="13315888" y="461010"/>
                    <a:pt x="12892697" y="200660"/>
                    <a:pt x="12903248" y="171450"/>
                  </a:cubicBezTo>
                  <a:cubicBezTo>
                    <a:pt x="12909109" y="156210"/>
                    <a:pt x="13000546" y="177800"/>
                    <a:pt x="13047438" y="190500"/>
                  </a:cubicBezTo>
                  <a:cubicBezTo>
                    <a:pt x="13093156" y="203200"/>
                    <a:pt x="13140048" y="222250"/>
                    <a:pt x="13182248" y="246380"/>
                  </a:cubicBezTo>
                  <a:cubicBezTo>
                    <a:pt x="13224450" y="270510"/>
                    <a:pt x="13265480" y="300990"/>
                    <a:pt x="13301822" y="335280"/>
                  </a:cubicBezTo>
                  <a:cubicBezTo>
                    <a:pt x="13336991" y="369570"/>
                    <a:pt x="13370985" y="410210"/>
                    <a:pt x="13397948" y="453390"/>
                  </a:cubicBezTo>
                  <a:cubicBezTo>
                    <a:pt x="13424911" y="495300"/>
                    <a:pt x="13448356" y="543560"/>
                    <a:pt x="13464767" y="591820"/>
                  </a:cubicBezTo>
                  <a:cubicBezTo>
                    <a:pt x="13482351" y="640080"/>
                    <a:pt x="13494074" y="692150"/>
                    <a:pt x="13499936" y="744220"/>
                  </a:cubicBezTo>
                  <a:cubicBezTo>
                    <a:pt x="13505797" y="796290"/>
                    <a:pt x="13505797" y="849630"/>
                    <a:pt x="13499936" y="901700"/>
                  </a:cubicBezTo>
                  <a:cubicBezTo>
                    <a:pt x="13494074" y="952500"/>
                    <a:pt x="13482351" y="1004570"/>
                    <a:pt x="13464767" y="1054100"/>
                  </a:cubicBezTo>
                  <a:cubicBezTo>
                    <a:pt x="13448356" y="1102360"/>
                    <a:pt x="13424911" y="1149350"/>
                    <a:pt x="13397948" y="1192530"/>
                  </a:cubicBezTo>
                  <a:cubicBezTo>
                    <a:pt x="13370985" y="1235710"/>
                    <a:pt x="13336991" y="1275080"/>
                    <a:pt x="13301822" y="1309370"/>
                  </a:cubicBezTo>
                  <a:cubicBezTo>
                    <a:pt x="13265480" y="1344930"/>
                    <a:pt x="13224450" y="1375410"/>
                    <a:pt x="13182248" y="1399540"/>
                  </a:cubicBezTo>
                  <a:cubicBezTo>
                    <a:pt x="13140048" y="1423670"/>
                    <a:pt x="13093156" y="1442720"/>
                    <a:pt x="13047438" y="1454150"/>
                  </a:cubicBezTo>
                  <a:cubicBezTo>
                    <a:pt x="13000546" y="1466850"/>
                    <a:pt x="12968895" y="1457960"/>
                    <a:pt x="12903248" y="1473200"/>
                  </a:cubicBezTo>
                  <a:cubicBezTo>
                    <a:pt x="12754368" y="1508760"/>
                    <a:pt x="12453093" y="1662430"/>
                    <a:pt x="12186986" y="1724660"/>
                  </a:cubicBezTo>
                  <a:cubicBezTo>
                    <a:pt x="11865783" y="1800860"/>
                    <a:pt x="11416801" y="1827530"/>
                    <a:pt x="11103803" y="1861820"/>
                  </a:cubicBezTo>
                  <a:cubicBezTo>
                    <a:pt x="10863486" y="1887220"/>
                    <a:pt x="10698195" y="1905000"/>
                    <a:pt x="10467257" y="1918970"/>
                  </a:cubicBezTo>
                  <a:cubicBezTo>
                    <a:pt x="10188255" y="1935480"/>
                    <a:pt x="9842433" y="1934210"/>
                    <a:pt x="9548192" y="1948180"/>
                  </a:cubicBezTo>
                  <a:cubicBezTo>
                    <a:pt x="9273880" y="1960880"/>
                    <a:pt x="9060525" y="1983740"/>
                    <a:pt x="8753388" y="1997710"/>
                  </a:cubicBezTo>
                  <a:cubicBezTo>
                    <a:pt x="8332542" y="2018030"/>
                    <a:pt x="7769849" y="2023110"/>
                    <a:pt x="7251702" y="2048510"/>
                  </a:cubicBezTo>
                  <a:cubicBezTo>
                    <a:pt x="6696043" y="2076450"/>
                    <a:pt x="6026674" y="2138680"/>
                    <a:pt x="5524939" y="2162810"/>
                  </a:cubicBezTo>
                  <a:cubicBezTo>
                    <a:pt x="5136915" y="2181860"/>
                    <a:pt x="4903633" y="2184400"/>
                    <a:pt x="4495680" y="2194560"/>
                  </a:cubicBezTo>
                  <a:cubicBezTo>
                    <a:pt x="3897819" y="2207260"/>
                    <a:pt x="2794707" y="2197100"/>
                    <a:pt x="2283594" y="2228850"/>
                  </a:cubicBezTo>
                  <a:cubicBezTo>
                    <a:pt x="2010454" y="2246630"/>
                    <a:pt x="1793583" y="2298700"/>
                    <a:pt x="1657599" y="2298700"/>
                  </a:cubicBezTo>
                  <a:cubicBezTo>
                    <a:pt x="1590779" y="2299970"/>
                    <a:pt x="1556783" y="2294890"/>
                    <a:pt x="1507547" y="2282190"/>
                  </a:cubicBezTo>
                  <a:cubicBezTo>
                    <a:pt x="1459484" y="2270760"/>
                    <a:pt x="1411421" y="2251710"/>
                    <a:pt x="1366874" y="2227580"/>
                  </a:cubicBezTo>
                  <a:cubicBezTo>
                    <a:pt x="1322328" y="2203450"/>
                    <a:pt x="1280126" y="2172970"/>
                    <a:pt x="1242613" y="2138680"/>
                  </a:cubicBezTo>
                  <a:cubicBezTo>
                    <a:pt x="1203928" y="2103120"/>
                    <a:pt x="1169932" y="2062480"/>
                    <a:pt x="1140625" y="2019300"/>
                  </a:cubicBezTo>
                  <a:cubicBezTo>
                    <a:pt x="1111318" y="1974850"/>
                    <a:pt x="1086700" y="1926590"/>
                    <a:pt x="1069116" y="1877060"/>
                  </a:cubicBezTo>
                  <a:cubicBezTo>
                    <a:pt x="1050360" y="1826260"/>
                    <a:pt x="1037465" y="1772920"/>
                    <a:pt x="1030431" y="1719580"/>
                  </a:cubicBezTo>
                  <a:cubicBezTo>
                    <a:pt x="1023397" y="1666240"/>
                    <a:pt x="1022225" y="1610360"/>
                    <a:pt x="1026914" y="1557020"/>
                  </a:cubicBezTo>
                  <a:cubicBezTo>
                    <a:pt x="1032775" y="1503680"/>
                    <a:pt x="1043326" y="1450340"/>
                    <a:pt x="1059738" y="1399540"/>
                  </a:cubicBezTo>
                  <a:cubicBezTo>
                    <a:pt x="1077322" y="1348740"/>
                    <a:pt x="1099595" y="1299210"/>
                    <a:pt x="1127730" y="1253490"/>
                  </a:cubicBezTo>
                  <a:cubicBezTo>
                    <a:pt x="1154692" y="1209040"/>
                    <a:pt x="1188688" y="1167130"/>
                    <a:pt x="1225029" y="1130300"/>
                  </a:cubicBezTo>
                  <a:cubicBezTo>
                    <a:pt x="1261369" y="1094740"/>
                    <a:pt x="1302399" y="1061720"/>
                    <a:pt x="1346946" y="1036320"/>
                  </a:cubicBezTo>
                  <a:cubicBezTo>
                    <a:pt x="1390320" y="1009650"/>
                    <a:pt x="1437211" y="989330"/>
                    <a:pt x="1485274" y="975360"/>
                  </a:cubicBezTo>
                  <a:cubicBezTo>
                    <a:pt x="1533337" y="961390"/>
                    <a:pt x="1554438" y="958850"/>
                    <a:pt x="1634153" y="952500"/>
                  </a:cubicBezTo>
                  <a:cubicBezTo>
                    <a:pt x="1955357" y="929640"/>
                    <a:pt x="3525035" y="976630"/>
                    <a:pt x="4070144" y="974090"/>
                  </a:cubicBezTo>
                  <a:cubicBezTo>
                    <a:pt x="4345629" y="971550"/>
                    <a:pt x="4384314" y="961390"/>
                    <a:pt x="4691450" y="960120"/>
                  </a:cubicBezTo>
                  <a:cubicBezTo>
                    <a:pt x="5565968" y="955040"/>
                    <a:pt x="8345436" y="1009650"/>
                    <a:pt x="9752168" y="1013460"/>
                  </a:cubicBezTo>
                  <a:cubicBezTo>
                    <a:pt x="10756809" y="1017270"/>
                    <a:pt x="11566852" y="1009650"/>
                    <a:pt x="12337038" y="1000760"/>
                  </a:cubicBezTo>
                  <a:cubicBezTo>
                    <a:pt x="12958344" y="993140"/>
                    <a:pt x="13740253" y="947420"/>
                    <a:pt x="14020426" y="970280"/>
                  </a:cubicBezTo>
                  <a:cubicBezTo>
                    <a:pt x="14115382" y="977900"/>
                    <a:pt x="14149377" y="981710"/>
                    <a:pt x="14207990" y="1003300"/>
                  </a:cubicBezTo>
                  <a:cubicBezTo>
                    <a:pt x="14267777" y="1024890"/>
                    <a:pt x="14326392" y="1059180"/>
                    <a:pt x="14375626" y="1099820"/>
                  </a:cubicBezTo>
                  <a:cubicBezTo>
                    <a:pt x="14424862" y="1140460"/>
                    <a:pt x="14471752" y="1192530"/>
                    <a:pt x="14505749" y="1248410"/>
                  </a:cubicBezTo>
                  <a:cubicBezTo>
                    <a:pt x="14540917" y="1305560"/>
                    <a:pt x="14569052" y="1370330"/>
                    <a:pt x="14585465" y="1435100"/>
                  </a:cubicBezTo>
                  <a:cubicBezTo>
                    <a:pt x="14603048" y="1501140"/>
                    <a:pt x="14610082" y="1572260"/>
                    <a:pt x="14606564" y="1639570"/>
                  </a:cubicBezTo>
                  <a:cubicBezTo>
                    <a:pt x="14603048" y="1708150"/>
                    <a:pt x="14588981" y="1778000"/>
                    <a:pt x="14565536" y="1841500"/>
                  </a:cubicBezTo>
                  <a:cubicBezTo>
                    <a:pt x="14542089" y="1903730"/>
                    <a:pt x="14508094" y="1965960"/>
                    <a:pt x="14468236" y="2016760"/>
                  </a:cubicBezTo>
                  <a:cubicBezTo>
                    <a:pt x="14427208" y="2068830"/>
                    <a:pt x="14376799" y="2115820"/>
                    <a:pt x="14322875" y="2150110"/>
                  </a:cubicBezTo>
                  <a:cubicBezTo>
                    <a:pt x="14270121" y="2185670"/>
                    <a:pt x="14207990" y="2212340"/>
                    <a:pt x="14147033" y="2226310"/>
                  </a:cubicBezTo>
                  <a:cubicBezTo>
                    <a:pt x="14086075" y="2240280"/>
                    <a:pt x="14019254" y="2244090"/>
                    <a:pt x="13957123" y="2237740"/>
                  </a:cubicBezTo>
                  <a:cubicBezTo>
                    <a:pt x="13894994" y="2230120"/>
                    <a:pt x="13830519" y="2211070"/>
                    <a:pt x="13774248" y="2181860"/>
                  </a:cubicBezTo>
                  <a:cubicBezTo>
                    <a:pt x="13717980" y="2153920"/>
                    <a:pt x="13662882" y="2113280"/>
                    <a:pt x="13617163" y="2067560"/>
                  </a:cubicBezTo>
                  <a:cubicBezTo>
                    <a:pt x="13571446" y="2020570"/>
                    <a:pt x="13531588" y="1963420"/>
                    <a:pt x="13502281" y="1903730"/>
                  </a:cubicBezTo>
                  <a:cubicBezTo>
                    <a:pt x="13472975" y="1844040"/>
                    <a:pt x="13451872" y="1775460"/>
                    <a:pt x="13441322" y="1708150"/>
                  </a:cubicBezTo>
                  <a:cubicBezTo>
                    <a:pt x="13431945" y="1642110"/>
                    <a:pt x="13431945" y="1569720"/>
                    <a:pt x="13441322" y="1502410"/>
                  </a:cubicBezTo>
                  <a:cubicBezTo>
                    <a:pt x="13451872" y="1436370"/>
                    <a:pt x="13472975" y="1367790"/>
                    <a:pt x="13502281" y="1308100"/>
                  </a:cubicBezTo>
                  <a:cubicBezTo>
                    <a:pt x="13531588" y="1248410"/>
                    <a:pt x="13572618" y="1191260"/>
                    <a:pt x="13617163" y="1144270"/>
                  </a:cubicBezTo>
                  <a:cubicBezTo>
                    <a:pt x="13662882" y="1097280"/>
                    <a:pt x="13717980" y="1056640"/>
                    <a:pt x="13774248" y="1028700"/>
                  </a:cubicBezTo>
                  <a:cubicBezTo>
                    <a:pt x="13831691" y="1000760"/>
                    <a:pt x="13894994" y="981710"/>
                    <a:pt x="13957123" y="974090"/>
                  </a:cubicBezTo>
                  <a:cubicBezTo>
                    <a:pt x="14019254" y="966470"/>
                    <a:pt x="14086074" y="970280"/>
                    <a:pt x="14147033" y="985520"/>
                  </a:cubicBezTo>
                  <a:cubicBezTo>
                    <a:pt x="14207990" y="999490"/>
                    <a:pt x="14270121" y="1026160"/>
                    <a:pt x="14322875" y="1061720"/>
                  </a:cubicBezTo>
                  <a:cubicBezTo>
                    <a:pt x="14376799" y="1096010"/>
                    <a:pt x="14427208" y="1143000"/>
                    <a:pt x="14468236" y="1193800"/>
                  </a:cubicBezTo>
                  <a:cubicBezTo>
                    <a:pt x="14508094" y="1245870"/>
                    <a:pt x="14542089" y="1308100"/>
                    <a:pt x="14565536" y="1370330"/>
                  </a:cubicBezTo>
                  <a:cubicBezTo>
                    <a:pt x="14588981" y="1433830"/>
                    <a:pt x="14603048" y="1503680"/>
                    <a:pt x="14606564" y="1570990"/>
                  </a:cubicBezTo>
                  <a:cubicBezTo>
                    <a:pt x="14610082" y="1639570"/>
                    <a:pt x="14603048" y="1710690"/>
                    <a:pt x="14585465" y="1775460"/>
                  </a:cubicBezTo>
                  <a:cubicBezTo>
                    <a:pt x="14569052" y="1841500"/>
                    <a:pt x="14540917" y="1906270"/>
                    <a:pt x="14505749" y="1962150"/>
                  </a:cubicBezTo>
                  <a:cubicBezTo>
                    <a:pt x="14470580" y="2018030"/>
                    <a:pt x="14424862" y="2070100"/>
                    <a:pt x="14375626" y="2112010"/>
                  </a:cubicBezTo>
                  <a:cubicBezTo>
                    <a:pt x="14326392" y="2152650"/>
                    <a:pt x="14266605" y="2186940"/>
                    <a:pt x="14207990" y="2208530"/>
                  </a:cubicBezTo>
                  <a:cubicBezTo>
                    <a:pt x="14148205" y="2228850"/>
                    <a:pt x="14117726" y="2232660"/>
                    <a:pt x="14020426" y="2241550"/>
                  </a:cubicBezTo>
                  <a:cubicBezTo>
                    <a:pt x="13682811" y="2268220"/>
                    <a:pt x="12544530" y="2212340"/>
                    <a:pt x="11747383" y="2205990"/>
                  </a:cubicBezTo>
                  <a:cubicBezTo>
                    <a:pt x="10863486" y="2198370"/>
                    <a:pt x="9865879" y="2195830"/>
                    <a:pt x="8951503" y="2200910"/>
                  </a:cubicBezTo>
                  <a:cubicBezTo>
                    <a:pt x="8068780" y="2207260"/>
                    <a:pt x="7188400" y="2218690"/>
                    <a:pt x="6350222" y="2239010"/>
                  </a:cubicBezTo>
                  <a:cubicBezTo>
                    <a:pt x="5564797" y="2256790"/>
                    <a:pt x="4764132" y="2297430"/>
                    <a:pt x="4070144" y="2311400"/>
                  </a:cubicBezTo>
                  <a:cubicBezTo>
                    <a:pt x="3488695" y="2322830"/>
                    <a:pt x="2909591" y="2329180"/>
                    <a:pt x="2465298" y="2324100"/>
                  </a:cubicBezTo>
                  <a:cubicBezTo>
                    <a:pt x="2149955" y="2320290"/>
                    <a:pt x="1819374" y="2310130"/>
                    <a:pt x="1657599" y="2298700"/>
                  </a:cubicBezTo>
                  <a:cubicBezTo>
                    <a:pt x="1587263" y="2294890"/>
                    <a:pt x="1556783" y="2294890"/>
                    <a:pt x="1507548" y="2282190"/>
                  </a:cubicBezTo>
                  <a:cubicBezTo>
                    <a:pt x="1459484" y="2270760"/>
                    <a:pt x="1411421" y="2251710"/>
                    <a:pt x="1366875" y="2227580"/>
                  </a:cubicBezTo>
                  <a:cubicBezTo>
                    <a:pt x="1322328" y="2203450"/>
                    <a:pt x="1280126" y="2172970"/>
                    <a:pt x="1242613" y="2138680"/>
                  </a:cubicBezTo>
                  <a:cubicBezTo>
                    <a:pt x="1203928" y="2103120"/>
                    <a:pt x="1169932" y="2062480"/>
                    <a:pt x="1140625" y="2019300"/>
                  </a:cubicBezTo>
                  <a:cubicBezTo>
                    <a:pt x="1111318" y="1974850"/>
                    <a:pt x="1086701" y="1926590"/>
                    <a:pt x="1069116" y="1877060"/>
                  </a:cubicBezTo>
                  <a:cubicBezTo>
                    <a:pt x="1050360" y="1826260"/>
                    <a:pt x="1037465" y="1772920"/>
                    <a:pt x="1030431" y="1719580"/>
                  </a:cubicBezTo>
                  <a:cubicBezTo>
                    <a:pt x="1023398" y="1666240"/>
                    <a:pt x="1022225" y="1611630"/>
                    <a:pt x="1026915" y="1557020"/>
                  </a:cubicBezTo>
                  <a:cubicBezTo>
                    <a:pt x="1032776" y="1503680"/>
                    <a:pt x="1043326" y="1450340"/>
                    <a:pt x="1059738" y="1399540"/>
                  </a:cubicBezTo>
                  <a:cubicBezTo>
                    <a:pt x="1077322" y="1348740"/>
                    <a:pt x="1099596" y="1299210"/>
                    <a:pt x="1127730" y="1254760"/>
                  </a:cubicBezTo>
                  <a:cubicBezTo>
                    <a:pt x="1154693" y="1209040"/>
                    <a:pt x="1188689" y="1167130"/>
                    <a:pt x="1225029" y="1130300"/>
                  </a:cubicBezTo>
                  <a:cubicBezTo>
                    <a:pt x="1261370" y="1094740"/>
                    <a:pt x="1302399" y="1061720"/>
                    <a:pt x="1345774" y="1036320"/>
                  </a:cubicBezTo>
                  <a:cubicBezTo>
                    <a:pt x="1390320" y="1009650"/>
                    <a:pt x="1434867" y="991870"/>
                    <a:pt x="1485275" y="975360"/>
                  </a:cubicBezTo>
                  <a:cubicBezTo>
                    <a:pt x="1542716" y="957580"/>
                    <a:pt x="1593124" y="946150"/>
                    <a:pt x="1675183" y="934720"/>
                  </a:cubicBezTo>
                  <a:cubicBezTo>
                    <a:pt x="1819374" y="916940"/>
                    <a:pt x="2017488" y="913130"/>
                    <a:pt x="2282423" y="909320"/>
                  </a:cubicBezTo>
                  <a:cubicBezTo>
                    <a:pt x="2787674" y="900430"/>
                    <a:pt x="3894303" y="934720"/>
                    <a:pt x="4480441" y="934720"/>
                  </a:cubicBezTo>
                  <a:cubicBezTo>
                    <a:pt x="4870809" y="934720"/>
                    <a:pt x="5036100" y="934720"/>
                    <a:pt x="5454603" y="922020"/>
                  </a:cubicBezTo>
                  <a:cubicBezTo>
                    <a:pt x="6216583" y="896620"/>
                    <a:pt x="7772193" y="816610"/>
                    <a:pt x="8671330" y="755650"/>
                  </a:cubicBezTo>
                  <a:cubicBezTo>
                    <a:pt x="9323115" y="711200"/>
                    <a:pt x="9847123" y="660400"/>
                    <a:pt x="10354718" y="612140"/>
                  </a:cubicBezTo>
                  <a:cubicBezTo>
                    <a:pt x="10774394" y="572770"/>
                    <a:pt x="11172967" y="538480"/>
                    <a:pt x="11504721" y="491490"/>
                  </a:cubicBezTo>
                  <a:cubicBezTo>
                    <a:pt x="11757934" y="455930"/>
                    <a:pt x="11947842" y="422910"/>
                    <a:pt x="12174091" y="372110"/>
                  </a:cubicBezTo>
                  <a:cubicBezTo>
                    <a:pt x="12413235" y="318770"/>
                    <a:pt x="12753196" y="181610"/>
                    <a:pt x="12903248" y="171450"/>
                  </a:cubicBezTo>
                  <a:cubicBezTo>
                    <a:pt x="12968895" y="167640"/>
                    <a:pt x="13000546" y="177800"/>
                    <a:pt x="13047438" y="190500"/>
                  </a:cubicBezTo>
                  <a:cubicBezTo>
                    <a:pt x="13093156" y="203200"/>
                    <a:pt x="13140048" y="222250"/>
                    <a:pt x="13182248" y="246380"/>
                  </a:cubicBezTo>
                  <a:cubicBezTo>
                    <a:pt x="13224452" y="270510"/>
                    <a:pt x="13265482" y="300990"/>
                    <a:pt x="13301822" y="335280"/>
                  </a:cubicBezTo>
                  <a:cubicBezTo>
                    <a:pt x="13336991" y="369570"/>
                    <a:pt x="13370987" y="410210"/>
                    <a:pt x="13397948" y="453390"/>
                  </a:cubicBezTo>
                  <a:cubicBezTo>
                    <a:pt x="13424911" y="495300"/>
                    <a:pt x="13448356" y="543560"/>
                    <a:pt x="13464769" y="591820"/>
                  </a:cubicBezTo>
                  <a:cubicBezTo>
                    <a:pt x="13482352" y="640080"/>
                    <a:pt x="13494076" y="692150"/>
                    <a:pt x="13499937" y="744220"/>
                  </a:cubicBezTo>
                  <a:cubicBezTo>
                    <a:pt x="13505799" y="796290"/>
                    <a:pt x="13505799" y="849630"/>
                    <a:pt x="13499937" y="900430"/>
                  </a:cubicBezTo>
                  <a:cubicBezTo>
                    <a:pt x="13494076" y="952500"/>
                    <a:pt x="13482352" y="1004570"/>
                    <a:pt x="13464769" y="1052830"/>
                  </a:cubicBezTo>
                  <a:cubicBezTo>
                    <a:pt x="13448356" y="1102360"/>
                    <a:pt x="13424911" y="1149350"/>
                    <a:pt x="13397948" y="1192530"/>
                  </a:cubicBezTo>
                  <a:cubicBezTo>
                    <a:pt x="13370987" y="1235710"/>
                    <a:pt x="13336991" y="1275080"/>
                    <a:pt x="13301822" y="1309370"/>
                  </a:cubicBezTo>
                  <a:cubicBezTo>
                    <a:pt x="13265482" y="1344930"/>
                    <a:pt x="13224452" y="1375410"/>
                    <a:pt x="13182248" y="1399540"/>
                  </a:cubicBezTo>
                  <a:cubicBezTo>
                    <a:pt x="13140048" y="1423670"/>
                    <a:pt x="13093156" y="1442720"/>
                    <a:pt x="13047438" y="1454150"/>
                  </a:cubicBezTo>
                  <a:cubicBezTo>
                    <a:pt x="13000546" y="1466850"/>
                    <a:pt x="12959516" y="1473200"/>
                    <a:pt x="12903248" y="1473200"/>
                  </a:cubicBezTo>
                  <a:cubicBezTo>
                    <a:pt x="12820017" y="1474470"/>
                    <a:pt x="12716856" y="1450340"/>
                    <a:pt x="12596110" y="1442720"/>
                  </a:cubicBezTo>
                  <a:cubicBezTo>
                    <a:pt x="12426131" y="1432560"/>
                    <a:pt x="12284285" y="1433830"/>
                    <a:pt x="11977150" y="1427480"/>
                  </a:cubicBezTo>
                  <a:cubicBezTo>
                    <a:pt x="11089736" y="1412240"/>
                    <a:pt x="8385294" y="1409700"/>
                    <a:pt x="6790998" y="1374140"/>
                  </a:cubicBezTo>
                  <a:cubicBezTo>
                    <a:pt x="5426468" y="1343660"/>
                    <a:pt x="4119380" y="1266190"/>
                    <a:pt x="2992822" y="1243330"/>
                  </a:cubicBezTo>
                  <a:cubicBezTo>
                    <a:pt x="2088997" y="1224280"/>
                    <a:pt x="858107" y="1248410"/>
                    <a:pt x="549798" y="1224280"/>
                  </a:cubicBezTo>
                  <a:cubicBezTo>
                    <a:pt x="477117" y="1217930"/>
                    <a:pt x="459533" y="1215390"/>
                    <a:pt x="416159" y="1203960"/>
                  </a:cubicBezTo>
                  <a:cubicBezTo>
                    <a:pt x="372784" y="1191260"/>
                    <a:pt x="330582" y="1172210"/>
                    <a:pt x="290725" y="1149350"/>
                  </a:cubicBezTo>
                  <a:cubicBezTo>
                    <a:pt x="252040" y="1125220"/>
                    <a:pt x="214527" y="1096010"/>
                    <a:pt x="181703" y="1064260"/>
                  </a:cubicBezTo>
                  <a:cubicBezTo>
                    <a:pt x="148879" y="1031240"/>
                    <a:pt x="119573" y="993140"/>
                    <a:pt x="94955" y="952500"/>
                  </a:cubicBezTo>
                  <a:cubicBezTo>
                    <a:pt x="70337" y="913130"/>
                    <a:pt x="49236" y="867410"/>
                    <a:pt x="33996" y="821690"/>
                  </a:cubicBezTo>
                  <a:cubicBezTo>
                    <a:pt x="19929" y="777240"/>
                    <a:pt x="9379" y="727710"/>
                    <a:pt x="4689" y="679450"/>
                  </a:cubicBezTo>
                  <a:cubicBezTo>
                    <a:pt x="0" y="632460"/>
                    <a:pt x="1173" y="581660"/>
                    <a:pt x="7034" y="534670"/>
                  </a:cubicBezTo>
                  <a:cubicBezTo>
                    <a:pt x="14068" y="486410"/>
                    <a:pt x="25790" y="438150"/>
                    <a:pt x="42202" y="393700"/>
                  </a:cubicBezTo>
                  <a:cubicBezTo>
                    <a:pt x="58614" y="347980"/>
                    <a:pt x="80887" y="304800"/>
                    <a:pt x="106678" y="265430"/>
                  </a:cubicBezTo>
                  <a:cubicBezTo>
                    <a:pt x="133640" y="226060"/>
                    <a:pt x="164119" y="189230"/>
                    <a:pt x="198115" y="157480"/>
                  </a:cubicBezTo>
                  <a:cubicBezTo>
                    <a:pt x="232111" y="127000"/>
                    <a:pt x="270796" y="99060"/>
                    <a:pt x="310654" y="77470"/>
                  </a:cubicBezTo>
                  <a:cubicBezTo>
                    <a:pt x="350511" y="55880"/>
                    <a:pt x="393885" y="39370"/>
                    <a:pt x="437259" y="29210"/>
                  </a:cubicBezTo>
                  <a:cubicBezTo>
                    <a:pt x="480634" y="17780"/>
                    <a:pt x="570899" y="13970"/>
                    <a:pt x="570899" y="13970"/>
                  </a:cubicBezTo>
                </a:path>
              </a:pathLst>
            </a:custGeom>
            <a:solidFill>
              <a:srgbClr val="F3DAC2">
                <a:alpha val="4078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5602600" y="4102790"/>
            <a:ext cx="5486995" cy="135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5"/>
              </a:lnSpc>
              <a:spcBef>
                <a:spcPct val="0"/>
              </a:spcBef>
            </a:pPr>
            <a:r>
              <a:rPr lang="en-US" sz="9299">
                <a:solidFill>
                  <a:srgbClr val="9A645B"/>
                </a:solidFill>
                <a:latin typeface="Lazydog"/>
                <a:ea typeface="Lazydog"/>
                <a:cs typeface="Lazydog"/>
                <a:sym typeface="Lazydog"/>
              </a:rPr>
              <a:t>features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44719" y="6276951"/>
            <a:ext cx="7927036" cy="4300417"/>
          </a:xfrm>
          <a:custGeom>
            <a:avLst/>
            <a:gdLst/>
            <a:ahLst/>
            <a:cxnLst/>
            <a:rect r="r" b="b" t="t" l="l"/>
            <a:pathLst>
              <a:path h="4300417" w="7927036">
                <a:moveTo>
                  <a:pt x="0" y="0"/>
                </a:moveTo>
                <a:lnTo>
                  <a:pt x="7927036" y="0"/>
                </a:lnTo>
                <a:lnTo>
                  <a:pt x="7927036" y="4300417"/>
                </a:lnTo>
                <a:lnTo>
                  <a:pt x="0" y="430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9661" y="0"/>
            <a:ext cx="5524952" cy="4288744"/>
          </a:xfrm>
          <a:custGeom>
            <a:avLst/>
            <a:gdLst/>
            <a:ahLst/>
            <a:cxnLst/>
            <a:rect r="r" b="b" t="t" l="l"/>
            <a:pathLst>
              <a:path h="4288744" w="5524952">
                <a:moveTo>
                  <a:pt x="0" y="0"/>
                </a:moveTo>
                <a:lnTo>
                  <a:pt x="5524953" y="0"/>
                </a:lnTo>
                <a:lnTo>
                  <a:pt x="5524953" y="4288744"/>
                </a:lnTo>
                <a:lnTo>
                  <a:pt x="0" y="4288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33312" y="8427159"/>
            <a:ext cx="2521730" cy="1966950"/>
          </a:xfrm>
          <a:custGeom>
            <a:avLst/>
            <a:gdLst/>
            <a:ahLst/>
            <a:cxnLst/>
            <a:rect r="r" b="b" t="t" l="l"/>
            <a:pathLst>
              <a:path h="1966950" w="2521730">
                <a:moveTo>
                  <a:pt x="0" y="0"/>
                </a:moveTo>
                <a:lnTo>
                  <a:pt x="2521730" y="0"/>
                </a:lnTo>
                <a:lnTo>
                  <a:pt x="2521730" y="1966950"/>
                </a:lnTo>
                <a:lnTo>
                  <a:pt x="0" y="1966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099802"/>
            <a:ext cx="3208861" cy="3092540"/>
          </a:xfrm>
          <a:custGeom>
            <a:avLst/>
            <a:gdLst/>
            <a:ahLst/>
            <a:cxnLst/>
            <a:rect r="r" b="b" t="t" l="l"/>
            <a:pathLst>
              <a:path h="3092540" w="3208861">
                <a:moveTo>
                  <a:pt x="0" y="0"/>
                </a:moveTo>
                <a:lnTo>
                  <a:pt x="3208861" y="0"/>
                </a:lnTo>
                <a:lnTo>
                  <a:pt x="3208861" y="3092540"/>
                </a:lnTo>
                <a:lnTo>
                  <a:pt x="0" y="3092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9963" y="4728678"/>
            <a:ext cx="1818675" cy="2350468"/>
          </a:xfrm>
          <a:custGeom>
            <a:avLst/>
            <a:gdLst/>
            <a:ahLst/>
            <a:cxnLst/>
            <a:rect r="r" b="b" t="t" l="l"/>
            <a:pathLst>
              <a:path h="2350468" w="1818675">
                <a:moveTo>
                  <a:pt x="0" y="0"/>
                </a:moveTo>
                <a:lnTo>
                  <a:pt x="1818674" y="0"/>
                </a:lnTo>
                <a:lnTo>
                  <a:pt x="1818674" y="2350468"/>
                </a:lnTo>
                <a:lnTo>
                  <a:pt x="0" y="2350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106019">
            <a:off x="12876337" y="128851"/>
            <a:ext cx="1309281" cy="1799698"/>
          </a:xfrm>
          <a:custGeom>
            <a:avLst/>
            <a:gdLst/>
            <a:ahLst/>
            <a:cxnLst/>
            <a:rect r="r" b="b" t="t" l="l"/>
            <a:pathLst>
              <a:path h="1799698" w="1309281">
                <a:moveTo>
                  <a:pt x="0" y="0"/>
                </a:moveTo>
                <a:lnTo>
                  <a:pt x="1309280" y="0"/>
                </a:lnTo>
                <a:lnTo>
                  <a:pt x="1309280" y="1799698"/>
                </a:lnTo>
                <a:lnTo>
                  <a:pt x="0" y="1799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921797">
            <a:off x="14813688" y="473733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816854">
            <a:off x="-4673600" y="-440837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43787" y="3488948"/>
            <a:ext cx="3969000" cy="4114800"/>
          </a:xfrm>
          <a:custGeom>
            <a:avLst/>
            <a:gdLst/>
            <a:ahLst/>
            <a:cxnLst/>
            <a:rect r="r" b="b" t="t" l="l"/>
            <a:pathLst>
              <a:path h="4114800" w="3969000">
                <a:moveTo>
                  <a:pt x="0" y="0"/>
                </a:moveTo>
                <a:lnTo>
                  <a:pt x="3969000" y="0"/>
                </a:lnTo>
                <a:lnTo>
                  <a:pt x="3969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71843" y="4602872"/>
            <a:ext cx="2512890" cy="1886952"/>
          </a:xfrm>
          <a:custGeom>
            <a:avLst/>
            <a:gdLst/>
            <a:ahLst/>
            <a:cxnLst/>
            <a:rect r="r" b="b" t="t" l="l"/>
            <a:pathLst>
              <a:path h="1886952" w="2512890">
                <a:moveTo>
                  <a:pt x="0" y="0"/>
                </a:moveTo>
                <a:lnTo>
                  <a:pt x="2512889" y="0"/>
                </a:lnTo>
                <a:lnTo>
                  <a:pt x="2512889" y="1886952"/>
                </a:lnTo>
                <a:lnTo>
                  <a:pt x="0" y="1886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78403" y="493252"/>
            <a:ext cx="13111994" cy="160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00"/>
              </a:lnSpc>
            </a:pPr>
            <a:r>
              <a:rPr lang="en-US" sz="10000">
                <a:solidFill>
                  <a:srgbClr val="DD9871"/>
                </a:solidFill>
                <a:latin typeface="Lazydog"/>
                <a:ea typeface="Lazydog"/>
                <a:cs typeface="Lazydog"/>
                <a:sym typeface="Lazydog"/>
              </a:rPr>
              <a:t>Gamification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3787" y="7140871"/>
            <a:ext cx="3840361" cy="117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8"/>
              </a:lnSpc>
              <a:spcBef>
                <a:spcPct val="0"/>
              </a:spcBef>
            </a:pPr>
            <a:r>
              <a:rPr lang="en-US" sz="8133">
                <a:solidFill>
                  <a:srgbClr val="000000"/>
                </a:solidFill>
                <a:latin typeface="Sree Krushnadevaraya"/>
                <a:ea typeface="Sree Krushnadevaraya"/>
                <a:cs typeface="Sree Krushnadevaraya"/>
                <a:sym typeface="Sree Krushnadevaraya"/>
              </a:rPr>
              <a:t>Blind box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44719" y="6276951"/>
            <a:ext cx="7927036" cy="4300417"/>
          </a:xfrm>
          <a:custGeom>
            <a:avLst/>
            <a:gdLst/>
            <a:ahLst/>
            <a:cxnLst/>
            <a:rect r="r" b="b" t="t" l="l"/>
            <a:pathLst>
              <a:path h="4300417" w="7927036">
                <a:moveTo>
                  <a:pt x="0" y="0"/>
                </a:moveTo>
                <a:lnTo>
                  <a:pt x="7927036" y="0"/>
                </a:lnTo>
                <a:lnTo>
                  <a:pt x="7927036" y="4300417"/>
                </a:lnTo>
                <a:lnTo>
                  <a:pt x="0" y="430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9661" y="0"/>
            <a:ext cx="5524952" cy="4288744"/>
          </a:xfrm>
          <a:custGeom>
            <a:avLst/>
            <a:gdLst/>
            <a:ahLst/>
            <a:cxnLst/>
            <a:rect r="r" b="b" t="t" l="l"/>
            <a:pathLst>
              <a:path h="4288744" w="5524952">
                <a:moveTo>
                  <a:pt x="0" y="0"/>
                </a:moveTo>
                <a:lnTo>
                  <a:pt x="5524953" y="0"/>
                </a:lnTo>
                <a:lnTo>
                  <a:pt x="5524953" y="4288744"/>
                </a:lnTo>
                <a:lnTo>
                  <a:pt x="0" y="4288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33312" y="8427159"/>
            <a:ext cx="2521730" cy="1966950"/>
          </a:xfrm>
          <a:custGeom>
            <a:avLst/>
            <a:gdLst/>
            <a:ahLst/>
            <a:cxnLst/>
            <a:rect r="r" b="b" t="t" l="l"/>
            <a:pathLst>
              <a:path h="1966950" w="2521730">
                <a:moveTo>
                  <a:pt x="0" y="0"/>
                </a:moveTo>
                <a:lnTo>
                  <a:pt x="2521730" y="0"/>
                </a:lnTo>
                <a:lnTo>
                  <a:pt x="2521730" y="1966950"/>
                </a:lnTo>
                <a:lnTo>
                  <a:pt x="0" y="1966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099802"/>
            <a:ext cx="3208861" cy="3092540"/>
          </a:xfrm>
          <a:custGeom>
            <a:avLst/>
            <a:gdLst/>
            <a:ahLst/>
            <a:cxnLst/>
            <a:rect r="r" b="b" t="t" l="l"/>
            <a:pathLst>
              <a:path h="3092540" w="3208861">
                <a:moveTo>
                  <a:pt x="0" y="0"/>
                </a:moveTo>
                <a:lnTo>
                  <a:pt x="3208861" y="0"/>
                </a:lnTo>
                <a:lnTo>
                  <a:pt x="3208861" y="3092540"/>
                </a:lnTo>
                <a:lnTo>
                  <a:pt x="0" y="3092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9963" y="4728678"/>
            <a:ext cx="1818675" cy="2350468"/>
          </a:xfrm>
          <a:custGeom>
            <a:avLst/>
            <a:gdLst/>
            <a:ahLst/>
            <a:cxnLst/>
            <a:rect r="r" b="b" t="t" l="l"/>
            <a:pathLst>
              <a:path h="2350468" w="1818675">
                <a:moveTo>
                  <a:pt x="0" y="0"/>
                </a:moveTo>
                <a:lnTo>
                  <a:pt x="1818674" y="0"/>
                </a:lnTo>
                <a:lnTo>
                  <a:pt x="1818674" y="2350468"/>
                </a:lnTo>
                <a:lnTo>
                  <a:pt x="0" y="2350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106019">
            <a:off x="12876337" y="128851"/>
            <a:ext cx="1309281" cy="1799698"/>
          </a:xfrm>
          <a:custGeom>
            <a:avLst/>
            <a:gdLst/>
            <a:ahLst/>
            <a:cxnLst/>
            <a:rect r="r" b="b" t="t" l="l"/>
            <a:pathLst>
              <a:path h="1799698" w="1309281">
                <a:moveTo>
                  <a:pt x="0" y="0"/>
                </a:moveTo>
                <a:lnTo>
                  <a:pt x="1309280" y="0"/>
                </a:lnTo>
                <a:lnTo>
                  <a:pt x="1309280" y="1799698"/>
                </a:lnTo>
                <a:lnTo>
                  <a:pt x="0" y="1799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921797">
            <a:off x="14813688" y="473733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816854">
            <a:off x="-4673600" y="-440837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29496">
            <a:off x="1150590" y="609238"/>
            <a:ext cx="15986820" cy="10034579"/>
          </a:xfrm>
          <a:custGeom>
            <a:avLst/>
            <a:gdLst/>
            <a:ahLst/>
            <a:cxnLst/>
            <a:rect r="r" b="b" t="t" l="l"/>
            <a:pathLst>
              <a:path h="10034579" w="15986820">
                <a:moveTo>
                  <a:pt x="15986820" y="0"/>
                </a:moveTo>
                <a:lnTo>
                  <a:pt x="0" y="0"/>
                </a:lnTo>
                <a:lnTo>
                  <a:pt x="0" y="10034579"/>
                </a:lnTo>
                <a:lnTo>
                  <a:pt x="15986820" y="10034579"/>
                </a:lnTo>
                <a:lnTo>
                  <a:pt x="15986820" y="0"/>
                </a:lnTo>
                <a:close/>
              </a:path>
            </a:pathLst>
          </a:custGeom>
          <a:blipFill>
            <a:blip r:embed="rId9">
              <a:alphaModFix amt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53570" y="2360565"/>
            <a:ext cx="13180861" cy="6491574"/>
          </a:xfrm>
          <a:custGeom>
            <a:avLst/>
            <a:gdLst/>
            <a:ahLst/>
            <a:cxnLst/>
            <a:rect r="r" b="b" t="t" l="l"/>
            <a:pathLst>
              <a:path h="6491574" w="13180861">
                <a:moveTo>
                  <a:pt x="0" y="0"/>
                </a:moveTo>
                <a:lnTo>
                  <a:pt x="13180860" y="0"/>
                </a:lnTo>
                <a:lnTo>
                  <a:pt x="13180860" y="6491574"/>
                </a:lnTo>
                <a:lnTo>
                  <a:pt x="0" y="6491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78403" y="493252"/>
            <a:ext cx="13111994" cy="160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00"/>
              </a:lnSpc>
            </a:pPr>
            <a:r>
              <a:rPr lang="en-US" sz="10000">
                <a:solidFill>
                  <a:srgbClr val="DD9871"/>
                </a:solidFill>
                <a:latin typeface="Lazydog"/>
                <a:ea typeface="Lazydog"/>
                <a:cs typeface="Lazydog"/>
                <a:sym typeface="Lazydog"/>
              </a:rPr>
              <a:t>Blind Box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78012">
            <a:off x="-2615305" y="6969209"/>
            <a:ext cx="13491833" cy="8891494"/>
            <a:chOff x="0" y="0"/>
            <a:chExt cx="12215765" cy="8050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8468" y="48260"/>
              <a:ext cx="12167369" cy="7964170"/>
            </a:xfrm>
            <a:custGeom>
              <a:avLst/>
              <a:gdLst/>
              <a:ahLst/>
              <a:cxnLst/>
              <a:rect r="r" b="b" t="t" l="l"/>
              <a:pathLst>
                <a:path h="7964170" w="12167369">
                  <a:moveTo>
                    <a:pt x="0" y="2509520"/>
                  </a:moveTo>
                  <a:cubicBezTo>
                    <a:pt x="63342" y="1644650"/>
                    <a:pt x="281125" y="1363980"/>
                    <a:pt x="350873" y="1305560"/>
                  </a:cubicBezTo>
                  <a:cubicBezTo>
                    <a:pt x="375071" y="1283970"/>
                    <a:pt x="387170" y="1309370"/>
                    <a:pt x="407809" y="1290320"/>
                  </a:cubicBezTo>
                  <a:cubicBezTo>
                    <a:pt x="444818" y="1256030"/>
                    <a:pt x="473998" y="1121410"/>
                    <a:pt x="534493" y="1052830"/>
                  </a:cubicBezTo>
                  <a:cubicBezTo>
                    <a:pt x="627727" y="947420"/>
                    <a:pt x="802096" y="868680"/>
                    <a:pt x="943726" y="811530"/>
                  </a:cubicBezTo>
                  <a:cubicBezTo>
                    <a:pt x="1091050" y="753110"/>
                    <a:pt x="1257589" y="746760"/>
                    <a:pt x="1404201" y="708660"/>
                  </a:cubicBezTo>
                  <a:cubicBezTo>
                    <a:pt x="1537291" y="674370"/>
                    <a:pt x="1656146" y="632460"/>
                    <a:pt x="1785677" y="596900"/>
                  </a:cubicBezTo>
                  <a:cubicBezTo>
                    <a:pt x="1920902" y="560070"/>
                    <a:pt x="2058261" y="523240"/>
                    <a:pt x="2199180" y="491490"/>
                  </a:cubicBezTo>
                  <a:cubicBezTo>
                    <a:pt x="2345080" y="458470"/>
                    <a:pt x="2503079" y="440690"/>
                    <a:pt x="2647556" y="405130"/>
                  </a:cubicBezTo>
                  <a:cubicBezTo>
                    <a:pt x="2782781" y="373380"/>
                    <a:pt x="2907330" y="321310"/>
                    <a:pt x="3038996" y="290830"/>
                  </a:cubicBezTo>
                  <a:cubicBezTo>
                    <a:pt x="3170662" y="260350"/>
                    <a:pt x="3304463" y="243840"/>
                    <a:pt x="3438264" y="220980"/>
                  </a:cubicBezTo>
                  <a:cubicBezTo>
                    <a:pt x="3573489" y="198120"/>
                    <a:pt x="3708713" y="175260"/>
                    <a:pt x="3846073" y="152400"/>
                  </a:cubicBezTo>
                  <a:cubicBezTo>
                    <a:pt x="3986280" y="128270"/>
                    <a:pt x="4132180" y="104140"/>
                    <a:pt x="4270251" y="81280"/>
                  </a:cubicBezTo>
                  <a:cubicBezTo>
                    <a:pt x="4401918" y="59690"/>
                    <a:pt x="4522196" y="33020"/>
                    <a:pt x="4655998" y="19050"/>
                  </a:cubicBezTo>
                  <a:cubicBezTo>
                    <a:pt x="4801186" y="5080"/>
                    <a:pt x="4963456" y="5080"/>
                    <a:pt x="5109356" y="2540"/>
                  </a:cubicBezTo>
                  <a:cubicBezTo>
                    <a:pt x="5246716" y="0"/>
                    <a:pt x="5370553" y="3810"/>
                    <a:pt x="5507912" y="3810"/>
                  </a:cubicBezTo>
                  <a:cubicBezTo>
                    <a:pt x="5655948" y="3810"/>
                    <a:pt x="5816083" y="3810"/>
                    <a:pt x="5968388" y="3810"/>
                  </a:cubicBezTo>
                  <a:cubicBezTo>
                    <a:pt x="6117135" y="3810"/>
                    <a:pt x="6263036" y="3810"/>
                    <a:pt x="6412494" y="3810"/>
                  </a:cubicBezTo>
                  <a:cubicBezTo>
                    <a:pt x="6564088" y="5080"/>
                    <a:pt x="6714971" y="3810"/>
                    <a:pt x="6872258" y="8890"/>
                  </a:cubicBezTo>
                  <a:cubicBezTo>
                    <a:pt x="7037374" y="15240"/>
                    <a:pt x="7206761" y="30480"/>
                    <a:pt x="7378995" y="36830"/>
                  </a:cubicBezTo>
                  <a:cubicBezTo>
                    <a:pt x="7559056" y="43180"/>
                    <a:pt x="7746237" y="40640"/>
                    <a:pt x="7930569" y="44450"/>
                  </a:cubicBezTo>
                  <a:cubicBezTo>
                    <a:pt x="8117036" y="48260"/>
                    <a:pt x="8308486" y="52070"/>
                    <a:pt x="8492106" y="58420"/>
                  </a:cubicBezTo>
                  <a:cubicBezTo>
                    <a:pt x="8667899" y="64770"/>
                    <a:pt x="8839420" y="74930"/>
                    <a:pt x="9010942" y="80010"/>
                  </a:cubicBezTo>
                  <a:cubicBezTo>
                    <a:pt x="9180329" y="85090"/>
                    <a:pt x="9357544" y="81280"/>
                    <a:pt x="9514120" y="90170"/>
                  </a:cubicBezTo>
                  <a:cubicBezTo>
                    <a:pt x="9650768" y="97790"/>
                    <a:pt x="9771047" y="110490"/>
                    <a:pt x="9899155" y="128270"/>
                  </a:cubicBezTo>
                  <a:cubicBezTo>
                    <a:pt x="10026551" y="146050"/>
                    <a:pt x="10146117" y="160020"/>
                    <a:pt x="10279207" y="196850"/>
                  </a:cubicBezTo>
                  <a:cubicBezTo>
                    <a:pt x="10428666" y="240030"/>
                    <a:pt x="10606593" y="293370"/>
                    <a:pt x="10753205" y="381000"/>
                  </a:cubicBezTo>
                  <a:cubicBezTo>
                    <a:pt x="10888429" y="462280"/>
                    <a:pt x="11025789" y="576580"/>
                    <a:pt x="11130411" y="693420"/>
                  </a:cubicBezTo>
                  <a:cubicBezTo>
                    <a:pt x="11214391" y="788670"/>
                    <a:pt x="11256383" y="955040"/>
                    <a:pt x="11341076" y="1002030"/>
                  </a:cubicBezTo>
                  <a:cubicBezTo>
                    <a:pt x="11435021" y="1054100"/>
                    <a:pt x="11564552" y="915670"/>
                    <a:pt x="11676290" y="949960"/>
                  </a:cubicBezTo>
                  <a:cubicBezTo>
                    <a:pt x="11797992" y="986790"/>
                    <a:pt x="11961685" y="1075690"/>
                    <a:pt x="12042109" y="1242060"/>
                  </a:cubicBezTo>
                  <a:cubicBezTo>
                    <a:pt x="12125379" y="1414780"/>
                    <a:pt x="12167369" y="1753870"/>
                    <a:pt x="12158829" y="1985010"/>
                  </a:cubicBezTo>
                  <a:cubicBezTo>
                    <a:pt x="12150288" y="2194560"/>
                    <a:pt x="12072000" y="2381250"/>
                    <a:pt x="12015064" y="2573020"/>
                  </a:cubicBezTo>
                  <a:cubicBezTo>
                    <a:pt x="11955280" y="2773680"/>
                    <a:pt x="11880552" y="2966720"/>
                    <a:pt x="11807245" y="3163570"/>
                  </a:cubicBezTo>
                  <a:cubicBezTo>
                    <a:pt x="11731093" y="3368040"/>
                    <a:pt x="11637858" y="3572510"/>
                    <a:pt x="11564552" y="3779520"/>
                  </a:cubicBezTo>
                  <a:cubicBezTo>
                    <a:pt x="11494805" y="3973830"/>
                    <a:pt x="11441426" y="4175760"/>
                    <a:pt x="11375950" y="4367530"/>
                  </a:cubicBezTo>
                  <a:cubicBezTo>
                    <a:pt x="11311185" y="4556760"/>
                    <a:pt x="11256383" y="4754880"/>
                    <a:pt x="11173824" y="4919980"/>
                  </a:cubicBezTo>
                  <a:cubicBezTo>
                    <a:pt x="11089131" y="5090160"/>
                    <a:pt x="10982375" y="5259070"/>
                    <a:pt x="10871348" y="5369560"/>
                  </a:cubicBezTo>
                  <a:cubicBezTo>
                    <a:pt x="10762456" y="5477510"/>
                    <a:pt x="10635062" y="5516880"/>
                    <a:pt x="10515494" y="5579110"/>
                  </a:cubicBezTo>
                  <a:cubicBezTo>
                    <a:pt x="10397351" y="5641340"/>
                    <a:pt x="10256432" y="5631180"/>
                    <a:pt x="10158216" y="5742940"/>
                  </a:cubicBezTo>
                  <a:cubicBezTo>
                    <a:pt x="10060001" y="5855970"/>
                    <a:pt x="10016586" y="6108700"/>
                    <a:pt x="9927623" y="6253480"/>
                  </a:cubicBezTo>
                  <a:cubicBezTo>
                    <a:pt x="9839371" y="6396990"/>
                    <a:pt x="9736885" y="6510020"/>
                    <a:pt x="9627281" y="6610350"/>
                  </a:cubicBezTo>
                  <a:cubicBezTo>
                    <a:pt x="9511274" y="6715760"/>
                    <a:pt x="9379607" y="6798310"/>
                    <a:pt x="9246517" y="6866890"/>
                  </a:cubicBezTo>
                  <a:cubicBezTo>
                    <a:pt x="9108446" y="6938010"/>
                    <a:pt x="8950447" y="6979920"/>
                    <a:pt x="8812375" y="7024370"/>
                  </a:cubicBezTo>
                  <a:cubicBezTo>
                    <a:pt x="8687826" y="7065010"/>
                    <a:pt x="8576088" y="7092950"/>
                    <a:pt x="8455098" y="7127240"/>
                  </a:cubicBezTo>
                  <a:cubicBezTo>
                    <a:pt x="8331260" y="7164070"/>
                    <a:pt x="8205288" y="7185660"/>
                    <a:pt x="8079315" y="7236460"/>
                  </a:cubicBezTo>
                  <a:cubicBezTo>
                    <a:pt x="7948361" y="7291070"/>
                    <a:pt x="7813849" y="7362190"/>
                    <a:pt x="7685029" y="7447280"/>
                  </a:cubicBezTo>
                  <a:cubicBezTo>
                    <a:pt x="7555498" y="7532370"/>
                    <a:pt x="7430949" y="7666990"/>
                    <a:pt x="7305688" y="7749540"/>
                  </a:cubicBezTo>
                  <a:cubicBezTo>
                    <a:pt x="7189680" y="7825740"/>
                    <a:pt x="7079365" y="7894320"/>
                    <a:pt x="6959798" y="7928610"/>
                  </a:cubicBezTo>
                  <a:cubicBezTo>
                    <a:pt x="6835961" y="7964170"/>
                    <a:pt x="6703583" y="7951470"/>
                    <a:pt x="6575475" y="7950200"/>
                  </a:cubicBezTo>
                  <a:cubicBezTo>
                    <a:pt x="6446656" y="7950200"/>
                    <a:pt x="6320684" y="7940040"/>
                    <a:pt x="6186882" y="7927340"/>
                  </a:cubicBezTo>
                  <a:cubicBezTo>
                    <a:pt x="6045252" y="7913370"/>
                    <a:pt x="5888677" y="7896860"/>
                    <a:pt x="5747047" y="7868920"/>
                  </a:cubicBezTo>
                  <a:cubicBezTo>
                    <a:pt x="5615381" y="7842250"/>
                    <a:pt x="5489408" y="7806690"/>
                    <a:pt x="5364859" y="7764780"/>
                  </a:cubicBezTo>
                  <a:cubicBezTo>
                    <a:pt x="5245292" y="7722870"/>
                    <a:pt x="5136401" y="7644130"/>
                    <a:pt x="5014699" y="7617460"/>
                  </a:cubicBezTo>
                  <a:cubicBezTo>
                    <a:pt x="4887303" y="7590790"/>
                    <a:pt x="4749943" y="7612380"/>
                    <a:pt x="4616853" y="7609840"/>
                  </a:cubicBezTo>
                  <a:cubicBezTo>
                    <a:pt x="4484476" y="7606030"/>
                    <a:pt x="4354233" y="7611110"/>
                    <a:pt x="4219720" y="7597140"/>
                  </a:cubicBezTo>
                  <a:cubicBezTo>
                    <a:pt x="4080225" y="7581900"/>
                    <a:pt x="3937172" y="7548880"/>
                    <a:pt x="3796254" y="7520940"/>
                  </a:cubicBezTo>
                  <a:cubicBezTo>
                    <a:pt x="3655335" y="7493000"/>
                    <a:pt x="3515840" y="7467600"/>
                    <a:pt x="3374210" y="7429500"/>
                  </a:cubicBezTo>
                  <a:cubicBezTo>
                    <a:pt x="3230445" y="7391400"/>
                    <a:pt x="3081698" y="7362190"/>
                    <a:pt x="2941492" y="7291070"/>
                  </a:cubicBezTo>
                  <a:cubicBezTo>
                    <a:pt x="2801997" y="7219950"/>
                    <a:pt x="2666060" y="7132320"/>
                    <a:pt x="2535106" y="7005320"/>
                  </a:cubicBezTo>
                  <a:cubicBezTo>
                    <a:pt x="2396323" y="6870700"/>
                    <a:pt x="2238323" y="6648450"/>
                    <a:pt x="2133703" y="6494780"/>
                  </a:cubicBezTo>
                  <a:cubicBezTo>
                    <a:pt x="2058973" y="6384290"/>
                    <a:pt x="1995631" y="6269990"/>
                    <a:pt x="1953640" y="6189980"/>
                  </a:cubicBezTo>
                  <a:cubicBezTo>
                    <a:pt x="1928019" y="6141720"/>
                    <a:pt x="1913073" y="6112510"/>
                    <a:pt x="1896703" y="6068060"/>
                  </a:cubicBezTo>
                  <a:cubicBezTo>
                    <a:pt x="1881046" y="6024880"/>
                    <a:pt x="1867523" y="5975350"/>
                    <a:pt x="1857560" y="5927090"/>
                  </a:cubicBezTo>
                  <a:cubicBezTo>
                    <a:pt x="1849019" y="5880100"/>
                    <a:pt x="1859695" y="5829300"/>
                    <a:pt x="1840478" y="5783580"/>
                  </a:cubicBezTo>
                  <a:cubicBezTo>
                    <a:pt x="1804893" y="5699760"/>
                    <a:pt x="1676785" y="5647690"/>
                    <a:pt x="1594939" y="5552440"/>
                  </a:cubicBezTo>
                  <a:cubicBezTo>
                    <a:pt x="1501705" y="5443220"/>
                    <a:pt x="1414165" y="5287010"/>
                    <a:pt x="1315949" y="5154930"/>
                  </a:cubicBezTo>
                  <a:cubicBezTo>
                    <a:pt x="1211328" y="5012690"/>
                    <a:pt x="1094608" y="4878070"/>
                    <a:pt x="984293" y="4730750"/>
                  </a:cubicBezTo>
                  <a:cubicBezTo>
                    <a:pt x="870420" y="4579620"/>
                    <a:pt x="748006" y="4425950"/>
                    <a:pt x="643385" y="4257040"/>
                  </a:cubicBezTo>
                  <a:cubicBezTo>
                    <a:pt x="542322" y="4094480"/>
                    <a:pt x="449088" y="3923030"/>
                    <a:pt x="365818" y="3741420"/>
                  </a:cubicBezTo>
                  <a:cubicBezTo>
                    <a:pt x="283972" y="3563620"/>
                    <a:pt x="206396" y="3383280"/>
                    <a:pt x="146612" y="3181350"/>
                  </a:cubicBezTo>
                  <a:cubicBezTo>
                    <a:pt x="83982" y="2974340"/>
                    <a:pt x="0" y="2509520"/>
                    <a:pt x="0" y="2509520"/>
                  </a:cubicBezTo>
                  <a:moveTo>
                    <a:pt x="8906322" y="3563620"/>
                  </a:moveTo>
                  <a:cubicBezTo>
                    <a:pt x="8911303" y="3569970"/>
                    <a:pt x="8914861" y="3564890"/>
                    <a:pt x="8914861" y="3563620"/>
                  </a:cubicBezTo>
                  <a:cubicBezTo>
                    <a:pt x="8914861" y="3562350"/>
                    <a:pt x="8906322" y="3563620"/>
                    <a:pt x="8906322" y="3563620"/>
                  </a:cubicBezTo>
                </a:path>
              </a:pathLst>
            </a:custGeom>
            <a:solidFill>
              <a:srgbClr val="FFF3D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-8506866">
            <a:off x="9547437" y="-3417047"/>
            <a:ext cx="13491833" cy="8891494"/>
            <a:chOff x="0" y="0"/>
            <a:chExt cx="12215765" cy="80505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8468" y="48260"/>
              <a:ext cx="12167369" cy="7964170"/>
            </a:xfrm>
            <a:custGeom>
              <a:avLst/>
              <a:gdLst/>
              <a:ahLst/>
              <a:cxnLst/>
              <a:rect r="r" b="b" t="t" l="l"/>
              <a:pathLst>
                <a:path h="7964170" w="12167369">
                  <a:moveTo>
                    <a:pt x="0" y="2509520"/>
                  </a:moveTo>
                  <a:cubicBezTo>
                    <a:pt x="63342" y="1644650"/>
                    <a:pt x="281125" y="1363980"/>
                    <a:pt x="350873" y="1305560"/>
                  </a:cubicBezTo>
                  <a:cubicBezTo>
                    <a:pt x="375071" y="1283970"/>
                    <a:pt x="387170" y="1309370"/>
                    <a:pt x="407809" y="1290320"/>
                  </a:cubicBezTo>
                  <a:cubicBezTo>
                    <a:pt x="444818" y="1256030"/>
                    <a:pt x="473998" y="1121410"/>
                    <a:pt x="534493" y="1052830"/>
                  </a:cubicBezTo>
                  <a:cubicBezTo>
                    <a:pt x="627727" y="947420"/>
                    <a:pt x="802096" y="868680"/>
                    <a:pt x="943726" y="811530"/>
                  </a:cubicBezTo>
                  <a:cubicBezTo>
                    <a:pt x="1091050" y="753110"/>
                    <a:pt x="1257589" y="746760"/>
                    <a:pt x="1404201" y="708660"/>
                  </a:cubicBezTo>
                  <a:cubicBezTo>
                    <a:pt x="1537291" y="674370"/>
                    <a:pt x="1656146" y="632460"/>
                    <a:pt x="1785677" y="596900"/>
                  </a:cubicBezTo>
                  <a:cubicBezTo>
                    <a:pt x="1920902" y="560070"/>
                    <a:pt x="2058261" y="523240"/>
                    <a:pt x="2199180" y="491490"/>
                  </a:cubicBezTo>
                  <a:cubicBezTo>
                    <a:pt x="2345080" y="458470"/>
                    <a:pt x="2503079" y="440690"/>
                    <a:pt x="2647556" y="405130"/>
                  </a:cubicBezTo>
                  <a:cubicBezTo>
                    <a:pt x="2782781" y="373380"/>
                    <a:pt x="2907330" y="321310"/>
                    <a:pt x="3038996" y="290830"/>
                  </a:cubicBezTo>
                  <a:cubicBezTo>
                    <a:pt x="3170662" y="260350"/>
                    <a:pt x="3304463" y="243840"/>
                    <a:pt x="3438264" y="220980"/>
                  </a:cubicBezTo>
                  <a:cubicBezTo>
                    <a:pt x="3573489" y="198120"/>
                    <a:pt x="3708713" y="175260"/>
                    <a:pt x="3846073" y="152400"/>
                  </a:cubicBezTo>
                  <a:cubicBezTo>
                    <a:pt x="3986280" y="128270"/>
                    <a:pt x="4132180" y="104140"/>
                    <a:pt x="4270251" y="81280"/>
                  </a:cubicBezTo>
                  <a:cubicBezTo>
                    <a:pt x="4401918" y="59690"/>
                    <a:pt x="4522196" y="33020"/>
                    <a:pt x="4655998" y="19050"/>
                  </a:cubicBezTo>
                  <a:cubicBezTo>
                    <a:pt x="4801186" y="5080"/>
                    <a:pt x="4963456" y="5080"/>
                    <a:pt x="5109356" y="2540"/>
                  </a:cubicBezTo>
                  <a:cubicBezTo>
                    <a:pt x="5246716" y="0"/>
                    <a:pt x="5370553" y="3810"/>
                    <a:pt x="5507912" y="3810"/>
                  </a:cubicBezTo>
                  <a:cubicBezTo>
                    <a:pt x="5655948" y="3810"/>
                    <a:pt x="5816083" y="3810"/>
                    <a:pt x="5968388" y="3810"/>
                  </a:cubicBezTo>
                  <a:cubicBezTo>
                    <a:pt x="6117135" y="3810"/>
                    <a:pt x="6263036" y="3810"/>
                    <a:pt x="6412494" y="3810"/>
                  </a:cubicBezTo>
                  <a:cubicBezTo>
                    <a:pt x="6564088" y="5080"/>
                    <a:pt x="6714971" y="3810"/>
                    <a:pt x="6872258" y="8890"/>
                  </a:cubicBezTo>
                  <a:cubicBezTo>
                    <a:pt x="7037374" y="15240"/>
                    <a:pt x="7206761" y="30480"/>
                    <a:pt x="7378995" y="36830"/>
                  </a:cubicBezTo>
                  <a:cubicBezTo>
                    <a:pt x="7559056" y="43180"/>
                    <a:pt x="7746237" y="40640"/>
                    <a:pt x="7930569" y="44450"/>
                  </a:cubicBezTo>
                  <a:cubicBezTo>
                    <a:pt x="8117036" y="48260"/>
                    <a:pt x="8308486" y="52070"/>
                    <a:pt x="8492106" y="58420"/>
                  </a:cubicBezTo>
                  <a:cubicBezTo>
                    <a:pt x="8667899" y="64770"/>
                    <a:pt x="8839420" y="74930"/>
                    <a:pt x="9010942" y="80010"/>
                  </a:cubicBezTo>
                  <a:cubicBezTo>
                    <a:pt x="9180329" y="85090"/>
                    <a:pt x="9357544" y="81280"/>
                    <a:pt x="9514120" y="90170"/>
                  </a:cubicBezTo>
                  <a:cubicBezTo>
                    <a:pt x="9650768" y="97790"/>
                    <a:pt x="9771047" y="110490"/>
                    <a:pt x="9899155" y="128270"/>
                  </a:cubicBezTo>
                  <a:cubicBezTo>
                    <a:pt x="10026551" y="146050"/>
                    <a:pt x="10146117" y="160020"/>
                    <a:pt x="10279207" y="196850"/>
                  </a:cubicBezTo>
                  <a:cubicBezTo>
                    <a:pt x="10428666" y="240030"/>
                    <a:pt x="10606593" y="293370"/>
                    <a:pt x="10753205" y="381000"/>
                  </a:cubicBezTo>
                  <a:cubicBezTo>
                    <a:pt x="10888429" y="462280"/>
                    <a:pt x="11025789" y="576580"/>
                    <a:pt x="11130411" y="693420"/>
                  </a:cubicBezTo>
                  <a:cubicBezTo>
                    <a:pt x="11214391" y="788670"/>
                    <a:pt x="11256383" y="955040"/>
                    <a:pt x="11341076" y="1002030"/>
                  </a:cubicBezTo>
                  <a:cubicBezTo>
                    <a:pt x="11435021" y="1054100"/>
                    <a:pt x="11564552" y="915670"/>
                    <a:pt x="11676290" y="949960"/>
                  </a:cubicBezTo>
                  <a:cubicBezTo>
                    <a:pt x="11797992" y="986790"/>
                    <a:pt x="11961685" y="1075690"/>
                    <a:pt x="12042109" y="1242060"/>
                  </a:cubicBezTo>
                  <a:cubicBezTo>
                    <a:pt x="12125379" y="1414780"/>
                    <a:pt x="12167369" y="1753870"/>
                    <a:pt x="12158829" y="1985010"/>
                  </a:cubicBezTo>
                  <a:cubicBezTo>
                    <a:pt x="12150288" y="2194560"/>
                    <a:pt x="12072000" y="2381250"/>
                    <a:pt x="12015064" y="2573020"/>
                  </a:cubicBezTo>
                  <a:cubicBezTo>
                    <a:pt x="11955280" y="2773680"/>
                    <a:pt x="11880552" y="2966720"/>
                    <a:pt x="11807245" y="3163570"/>
                  </a:cubicBezTo>
                  <a:cubicBezTo>
                    <a:pt x="11731093" y="3368040"/>
                    <a:pt x="11637858" y="3572510"/>
                    <a:pt x="11564552" y="3779520"/>
                  </a:cubicBezTo>
                  <a:cubicBezTo>
                    <a:pt x="11494805" y="3973830"/>
                    <a:pt x="11441426" y="4175760"/>
                    <a:pt x="11375950" y="4367530"/>
                  </a:cubicBezTo>
                  <a:cubicBezTo>
                    <a:pt x="11311185" y="4556760"/>
                    <a:pt x="11256383" y="4754880"/>
                    <a:pt x="11173824" y="4919980"/>
                  </a:cubicBezTo>
                  <a:cubicBezTo>
                    <a:pt x="11089131" y="5090160"/>
                    <a:pt x="10982375" y="5259070"/>
                    <a:pt x="10871348" y="5369560"/>
                  </a:cubicBezTo>
                  <a:cubicBezTo>
                    <a:pt x="10762456" y="5477510"/>
                    <a:pt x="10635062" y="5516880"/>
                    <a:pt x="10515494" y="5579110"/>
                  </a:cubicBezTo>
                  <a:cubicBezTo>
                    <a:pt x="10397351" y="5641340"/>
                    <a:pt x="10256432" y="5631180"/>
                    <a:pt x="10158216" y="5742940"/>
                  </a:cubicBezTo>
                  <a:cubicBezTo>
                    <a:pt x="10060001" y="5855970"/>
                    <a:pt x="10016586" y="6108700"/>
                    <a:pt x="9927623" y="6253480"/>
                  </a:cubicBezTo>
                  <a:cubicBezTo>
                    <a:pt x="9839371" y="6396990"/>
                    <a:pt x="9736885" y="6510020"/>
                    <a:pt x="9627281" y="6610350"/>
                  </a:cubicBezTo>
                  <a:cubicBezTo>
                    <a:pt x="9511274" y="6715760"/>
                    <a:pt x="9379607" y="6798310"/>
                    <a:pt x="9246517" y="6866890"/>
                  </a:cubicBezTo>
                  <a:cubicBezTo>
                    <a:pt x="9108446" y="6938010"/>
                    <a:pt x="8950447" y="6979920"/>
                    <a:pt x="8812375" y="7024370"/>
                  </a:cubicBezTo>
                  <a:cubicBezTo>
                    <a:pt x="8687826" y="7065010"/>
                    <a:pt x="8576088" y="7092950"/>
                    <a:pt x="8455098" y="7127240"/>
                  </a:cubicBezTo>
                  <a:cubicBezTo>
                    <a:pt x="8331260" y="7164070"/>
                    <a:pt x="8205288" y="7185660"/>
                    <a:pt x="8079315" y="7236460"/>
                  </a:cubicBezTo>
                  <a:cubicBezTo>
                    <a:pt x="7948361" y="7291070"/>
                    <a:pt x="7813849" y="7362190"/>
                    <a:pt x="7685029" y="7447280"/>
                  </a:cubicBezTo>
                  <a:cubicBezTo>
                    <a:pt x="7555498" y="7532370"/>
                    <a:pt x="7430949" y="7666990"/>
                    <a:pt x="7305688" y="7749540"/>
                  </a:cubicBezTo>
                  <a:cubicBezTo>
                    <a:pt x="7189680" y="7825740"/>
                    <a:pt x="7079365" y="7894320"/>
                    <a:pt x="6959798" y="7928610"/>
                  </a:cubicBezTo>
                  <a:cubicBezTo>
                    <a:pt x="6835961" y="7964170"/>
                    <a:pt x="6703583" y="7951470"/>
                    <a:pt x="6575475" y="7950200"/>
                  </a:cubicBezTo>
                  <a:cubicBezTo>
                    <a:pt x="6446656" y="7950200"/>
                    <a:pt x="6320684" y="7940040"/>
                    <a:pt x="6186882" y="7927340"/>
                  </a:cubicBezTo>
                  <a:cubicBezTo>
                    <a:pt x="6045252" y="7913370"/>
                    <a:pt x="5888677" y="7896860"/>
                    <a:pt x="5747047" y="7868920"/>
                  </a:cubicBezTo>
                  <a:cubicBezTo>
                    <a:pt x="5615381" y="7842250"/>
                    <a:pt x="5489408" y="7806690"/>
                    <a:pt x="5364859" y="7764780"/>
                  </a:cubicBezTo>
                  <a:cubicBezTo>
                    <a:pt x="5245292" y="7722870"/>
                    <a:pt x="5136401" y="7644130"/>
                    <a:pt x="5014699" y="7617460"/>
                  </a:cubicBezTo>
                  <a:cubicBezTo>
                    <a:pt x="4887303" y="7590790"/>
                    <a:pt x="4749943" y="7612380"/>
                    <a:pt x="4616853" y="7609840"/>
                  </a:cubicBezTo>
                  <a:cubicBezTo>
                    <a:pt x="4484476" y="7606030"/>
                    <a:pt x="4354233" y="7611110"/>
                    <a:pt x="4219720" y="7597140"/>
                  </a:cubicBezTo>
                  <a:cubicBezTo>
                    <a:pt x="4080225" y="7581900"/>
                    <a:pt x="3937172" y="7548880"/>
                    <a:pt x="3796254" y="7520940"/>
                  </a:cubicBezTo>
                  <a:cubicBezTo>
                    <a:pt x="3655335" y="7493000"/>
                    <a:pt x="3515840" y="7467600"/>
                    <a:pt x="3374210" y="7429500"/>
                  </a:cubicBezTo>
                  <a:cubicBezTo>
                    <a:pt x="3230445" y="7391400"/>
                    <a:pt x="3081698" y="7362190"/>
                    <a:pt x="2941492" y="7291070"/>
                  </a:cubicBezTo>
                  <a:cubicBezTo>
                    <a:pt x="2801997" y="7219950"/>
                    <a:pt x="2666060" y="7132320"/>
                    <a:pt x="2535106" y="7005320"/>
                  </a:cubicBezTo>
                  <a:cubicBezTo>
                    <a:pt x="2396323" y="6870700"/>
                    <a:pt x="2238323" y="6648450"/>
                    <a:pt x="2133703" y="6494780"/>
                  </a:cubicBezTo>
                  <a:cubicBezTo>
                    <a:pt x="2058973" y="6384290"/>
                    <a:pt x="1995631" y="6269990"/>
                    <a:pt x="1953640" y="6189980"/>
                  </a:cubicBezTo>
                  <a:cubicBezTo>
                    <a:pt x="1928019" y="6141720"/>
                    <a:pt x="1913073" y="6112510"/>
                    <a:pt x="1896703" y="6068060"/>
                  </a:cubicBezTo>
                  <a:cubicBezTo>
                    <a:pt x="1881046" y="6024880"/>
                    <a:pt x="1867523" y="5975350"/>
                    <a:pt x="1857560" y="5927090"/>
                  </a:cubicBezTo>
                  <a:cubicBezTo>
                    <a:pt x="1849019" y="5880100"/>
                    <a:pt x="1859695" y="5829300"/>
                    <a:pt x="1840478" y="5783580"/>
                  </a:cubicBezTo>
                  <a:cubicBezTo>
                    <a:pt x="1804893" y="5699760"/>
                    <a:pt x="1676785" y="5647690"/>
                    <a:pt x="1594939" y="5552440"/>
                  </a:cubicBezTo>
                  <a:cubicBezTo>
                    <a:pt x="1501705" y="5443220"/>
                    <a:pt x="1414165" y="5287010"/>
                    <a:pt x="1315949" y="5154930"/>
                  </a:cubicBezTo>
                  <a:cubicBezTo>
                    <a:pt x="1211328" y="5012690"/>
                    <a:pt x="1094608" y="4878070"/>
                    <a:pt x="984293" y="4730750"/>
                  </a:cubicBezTo>
                  <a:cubicBezTo>
                    <a:pt x="870420" y="4579620"/>
                    <a:pt x="748006" y="4425950"/>
                    <a:pt x="643385" y="4257040"/>
                  </a:cubicBezTo>
                  <a:cubicBezTo>
                    <a:pt x="542322" y="4094480"/>
                    <a:pt x="449088" y="3923030"/>
                    <a:pt x="365818" y="3741420"/>
                  </a:cubicBezTo>
                  <a:cubicBezTo>
                    <a:pt x="283972" y="3563620"/>
                    <a:pt x="206396" y="3383280"/>
                    <a:pt x="146612" y="3181350"/>
                  </a:cubicBezTo>
                  <a:cubicBezTo>
                    <a:pt x="83982" y="2974340"/>
                    <a:pt x="0" y="2509520"/>
                    <a:pt x="0" y="2509520"/>
                  </a:cubicBezTo>
                  <a:moveTo>
                    <a:pt x="8906322" y="3563620"/>
                  </a:moveTo>
                  <a:cubicBezTo>
                    <a:pt x="8911303" y="3569970"/>
                    <a:pt x="8914861" y="3564890"/>
                    <a:pt x="8914861" y="3563620"/>
                  </a:cubicBezTo>
                  <a:cubicBezTo>
                    <a:pt x="8914861" y="3562350"/>
                    <a:pt x="8906322" y="3563620"/>
                    <a:pt x="8906322" y="3563620"/>
                  </a:cubicBezTo>
                </a:path>
              </a:pathLst>
            </a:custGeom>
            <a:solidFill>
              <a:srgbClr val="FFF3DD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01012" y="0"/>
            <a:ext cx="2029600" cy="2267710"/>
          </a:xfrm>
          <a:custGeom>
            <a:avLst/>
            <a:gdLst/>
            <a:ahLst/>
            <a:cxnLst/>
            <a:rect r="r" b="b" t="t" l="l"/>
            <a:pathLst>
              <a:path h="2267710" w="2029600">
                <a:moveTo>
                  <a:pt x="0" y="0"/>
                </a:moveTo>
                <a:lnTo>
                  <a:pt x="2029600" y="0"/>
                </a:lnTo>
                <a:lnTo>
                  <a:pt x="2029600" y="2267710"/>
                </a:lnTo>
                <a:lnTo>
                  <a:pt x="0" y="226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27744" y="7298056"/>
            <a:ext cx="2161761" cy="2793875"/>
          </a:xfrm>
          <a:custGeom>
            <a:avLst/>
            <a:gdLst/>
            <a:ahLst/>
            <a:cxnLst/>
            <a:rect r="r" b="b" t="t" l="l"/>
            <a:pathLst>
              <a:path h="2793875" w="2161761">
                <a:moveTo>
                  <a:pt x="0" y="0"/>
                </a:moveTo>
                <a:lnTo>
                  <a:pt x="2161761" y="0"/>
                </a:lnTo>
                <a:lnTo>
                  <a:pt x="2161761" y="2793875"/>
                </a:lnTo>
                <a:lnTo>
                  <a:pt x="0" y="2793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5890" y="2267710"/>
            <a:ext cx="11313634" cy="6986169"/>
          </a:xfrm>
          <a:custGeom>
            <a:avLst/>
            <a:gdLst/>
            <a:ahLst/>
            <a:cxnLst/>
            <a:rect r="r" b="b" t="t" l="l"/>
            <a:pathLst>
              <a:path h="6986169" w="11313634">
                <a:moveTo>
                  <a:pt x="0" y="0"/>
                </a:moveTo>
                <a:lnTo>
                  <a:pt x="11313634" y="0"/>
                </a:lnTo>
                <a:lnTo>
                  <a:pt x="11313634" y="6986169"/>
                </a:lnTo>
                <a:lnTo>
                  <a:pt x="0" y="6986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700000">
            <a:off x="15812" y="684790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746678">
            <a:off x="-6224460" y="-5155508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30597" y="3906153"/>
            <a:ext cx="5624737" cy="2931894"/>
          </a:xfrm>
          <a:custGeom>
            <a:avLst/>
            <a:gdLst/>
            <a:ahLst/>
            <a:cxnLst/>
            <a:rect r="r" b="b" t="t" l="l"/>
            <a:pathLst>
              <a:path h="2931894" w="5624737">
                <a:moveTo>
                  <a:pt x="0" y="0"/>
                </a:moveTo>
                <a:lnTo>
                  <a:pt x="5624737" y="0"/>
                </a:lnTo>
                <a:lnTo>
                  <a:pt x="5624737" y="2931894"/>
                </a:lnTo>
                <a:lnTo>
                  <a:pt x="0" y="2931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41255" y="871169"/>
            <a:ext cx="11805489" cy="119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578"/>
              </a:lnSpc>
            </a:pPr>
            <a:r>
              <a:rPr lang="en-US" sz="7542">
                <a:solidFill>
                  <a:srgbClr val="9A645B"/>
                </a:solidFill>
                <a:latin typeface="Lazydog"/>
                <a:ea typeface="Lazydog"/>
                <a:cs typeface="Lazydog"/>
                <a:sym typeface="Lazydog"/>
              </a:rPr>
              <a:t>Community engagement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88032" y="6384481"/>
            <a:ext cx="7927036" cy="4300417"/>
          </a:xfrm>
          <a:custGeom>
            <a:avLst/>
            <a:gdLst/>
            <a:ahLst/>
            <a:cxnLst/>
            <a:rect r="r" b="b" t="t" l="l"/>
            <a:pathLst>
              <a:path h="4300417" w="7927036">
                <a:moveTo>
                  <a:pt x="0" y="0"/>
                </a:moveTo>
                <a:lnTo>
                  <a:pt x="7927036" y="0"/>
                </a:lnTo>
                <a:lnTo>
                  <a:pt x="7927036" y="4300417"/>
                </a:lnTo>
                <a:lnTo>
                  <a:pt x="0" y="430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30294" y="-642673"/>
            <a:ext cx="5524952" cy="4288744"/>
          </a:xfrm>
          <a:custGeom>
            <a:avLst/>
            <a:gdLst/>
            <a:ahLst/>
            <a:cxnLst/>
            <a:rect r="r" b="b" t="t" l="l"/>
            <a:pathLst>
              <a:path h="4288744" w="5524952">
                <a:moveTo>
                  <a:pt x="0" y="0"/>
                </a:moveTo>
                <a:lnTo>
                  <a:pt x="5524952" y="0"/>
                </a:lnTo>
                <a:lnTo>
                  <a:pt x="5524952" y="4288745"/>
                </a:lnTo>
                <a:lnTo>
                  <a:pt x="0" y="428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33312" y="8427159"/>
            <a:ext cx="2521730" cy="1966950"/>
          </a:xfrm>
          <a:custGeom>
            <a:avLst/>
            <a:gdLst/>
            <a:ahLst/>
            <a:cxnLst/>
            <a:rect r="r" b="b" t="t" l="l"/>
            <a:pathLst>
              <a:path h="1966950" w="2521730">
                <a:moveTo>
                  <a:pt x="0" y="0"/>
                </a:moveTo>
                <a:lnTo>
                  <a:pt x="2521730" y="0"/>
                </a:lnTo>
                <a:lnTo>
                  <a:pt x="2521730" y="1966950"/>
                </a:lnTo>
                <a:lnTo>
                  <a:pt x="0" y="1966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099802"/>
            <a:ext cx="3208861" cy="3092540"/>
          </a:xfrm>
          <a:custGeom>
            <a:avLst/>
            <a:gdLst/>
            <a:ahLst/>
            <a:cxnLst/>
            <a:rect r="r" b="b" t="t" l="l"/>
            <a:pathLst>
              <a:path h="3092540" w="3208861">
                <a:moveTo>
                  <a:pt x="0" y="0"/>
                </a:moveTo>
                <a:lnTo>
                  <a:pt x="3208861" y="0"/>
                </a:lnTo>
                <a:lnTo>
                  <a:pt x="3208861" y="3092540"/>
                </a:lnTo>
                <a:lnTo>
                  <a:pt x="0" y="3092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9963" y="4728678"/>
            <a:ext cx="1818675" cy="2350468"/>
          </a:xfrm>
          <a:custGeom>
            <a:avLst/>
            <a:gdLst/>
            <a:ahLst/>
            <a:cxnLst/>
            <a:rect r="r" b="b" t="t" l="l"/>
            <a:pathLst>
              <a:path h="2350468" w="1818675">
                <a:moveTo>
                  <a:pt x="0" y="0"/>
                </a:moveTo>
                <a:lnTo>
                  <a:pt x="1818674" y="0"/>
                </a:lnTo>
                <a:lnTo>
                  <a:pt x="1818674" y="2350468"/>
                </a:lnTo>
                <a:lnTo>
                  <a:pt x="0" y="2350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106019">
            <a:off x="12876337" y="128851"/>
            <a:ext cx="1309281" cy="1799698"/>
          </a:xfrm>
          <a:custGeom>
            <a:avLst/>
            <a:gdLst/>
            <a:ahLst/>
            <a:cxnLst/>
            <a:rect r="r" b="b" t="t" l="l"/>
            <a:pathLst>
              <a:path h="1799698" w="1309281">
                <a:moveTo>
                  <a:pt x="0" y="0"/>
                </a:moveTo>
                <a:lnTo>
                  <a:pt x="1309280" y="0"/>
                </a:lnTo>
                <a:lnTo>
                  <a:pt x="1309280" y="1799698"/>
                </a:lnTo>
                <a:lnTo>
                  <a:pt x="0" y="1799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921797">
            <a:off x="14813688" y="473733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816854">
            <a:off x="-4673600" y="-440837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29496">
            <a:off x="1150590" y="609238"/>
            <a:ext cx="15986820" cy="10034579"/>
          </a:xfrm>
          <a:custGeom>
            <a:avLst/>
            <a:gdLst/>
            <a:ahLst/>
            <a:cxnLst/>
            <a:rect r="r" b="b" t="t" l="l"/>
            <a:pathLst>
              <a:path h="10034579" w="15986820">
                <a:moveTo>
                  <a:pt x="15986820" y="0"/>
                </a:moveTo>
                <a:lnTo>
                  <a:pt x="0" y="0"/>
                </a:lnTo>
                <a:lnTo>
                  <a:pt x="0" y="10034579"/>
                </a:lnTo>
                <a:lnTo>
                  <a:pt x="15986820" y="10034579"/>
                </a:lnTo>
                <a:lnTo>
                  <a:pt x="15986820" y="0"/>
                </a:lnTo>
                <a:close/>
              </a:path>
            </a:pathLst>
          </a:custGeom>
          <a:blipFill>
            <a:blip r:embed="rId9">
              <a:alphaModFix amt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50337" y="1745299"/>
            <a:ext cx="7568676" cy="8317227"/>
          </a:xfrm>
          <a:custGeom>
            <a:avLst/>
            <a:gdLst/>
            <a:ahLst/>
            <a:cxnLst/>
            <a:rect r="r" b="b" t="t" l="l"/>
            <a:pathLst>
              <a:path h="8317227" w="7568676">
                <a:moveTo>
                  <a:pt x="0" y="0"/>
                </a:moveTo>
                <a:lnTo>
                  <a:pt x="7568677" y="0"/>
                </a:lnTo>
                <a:lnTo>
                  <a:pt x="7568677" y="8317227"/>
                </a:lnTo>
                <a:lnTo>
                  <a:pt x="0" y="83172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78679" y="138712"/>
            <a:ext cx="13111994" cy="160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00"/>
              </a:lnSpc>
            </a:pPr>
            <a:r>
              <a:rPr lang="en-US" sz="10000">
                <a:solidFill>
                  <a:srgbClr val="DD9871"/>
                </a:solidFill>
                <a:latin typeface="Lazydog"/>
                <a:ea typeface="Lazydog"/>
                <a:cs typeface="Lazydog"/>
                <a:sym typeface="Lazydog"/>
              </a:rPr>
              <a:t>FEED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921797">
            <a:off x="14299356" y="6869967"/>
            <a:ext cx="8229600" cy="8923987"/>
          </a:xfrm>
          <a:custGeom>
            <a:avLst/>
            <a:gdLst/>
            <a:ahLst/>
            <a:cxnLst/>
            <a:rect r="r" b="b" t="t" l="l"/>
            <a:pathLst>
              <a:path h="8923987" w="8229600">
                <a:moveTo>
                  <a:pt x="0" y="0"/>
                </a:moveTo>
                <a:lnTo>
                  <a:pt x="8229600" y="0"/>
                </a:lnTo>
                <a:lnTo>
                  <a:pt x="8229600" y="8923986"/>
                </a:lnTo>
                <a:lnTo>
                  <a:pt x="0" y="8923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18" t="0" r="-421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4226" y="8060929"/>
            <a:ext cx="2036557" cy="2275482"/>
          </a:xfrm>
          <a:custGeom>
            <a:avLst/>
            <a:gdLst/>
            <a:ahLst/>
            <a:cxnLst/>
            <a:rect r="r" b="b" t="t" l="l"/>
            <a:pathLst>
              <a:path h="2275482" w="2036557">
                <a:moveTo>
                  <a:pt x="0" y="0"/>
                </a:moveTo>
                <a:lnTo>
                  <a:pt x="2036557" y="0"/>
                </a:lnTo>
                <a:lnTo>
                  <a:pt x="2036557" y="2275482"/>
                </a:lnTo>
                <a:lnTo>
                  <a:pt x="0" y="2275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9514" y="-4628300"/>
            <a:ext cx="14747366" cy="9256601"/>
          </a:xfrm>
          <a:custGeom>
            <a:avLst/>
            <a:gdLst/>
            <a:ahLst/>
            <a:cxnLst/>
            <a:rect r="r" b="b" t="t" l="l"/>
            <a:pathLst>
              <a:path h="9256601" w="14747366">
                <a:moveTo>
                  <a:pt x="14747366" y="0"/>
                </a:moveTo>
                <a:lnTo>
                  <a:pt x="0" y="0"/>
                </a:lnTo>
                <a:lnTo>
                  <a:pt x="0" y="9256600"/>
                </a:lnTo>
                <a:lnTo>
                  <a:pt x="14747366" y="9256600"/>
                </a:lnTo>
                <a:lnTo>
                  <a:pt x="14747366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21797">
            <a:off x="-4935300" y="453026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11783" y="4105062"/>
            <a:ext cx="3000053" cy="3495824"/>
          </a:xfrm>
          <a:custGeom>
            <a:avLst/>
            <a:gdLst/>
            <a:ahLst/>
            <a:cxnLst/>
            <a:rect r="r" b="b" t="t" l="l"/>
            <a:pathLst>
              <a:path h="3495824" w="3000053">
                <a:moveTo>
                  <a:pt x="0" y="0"/>
                </a:moveTo>
                <a:lnTo>
                  <a:pt x="3000052" y="0"/>
                </a:lnTo>
                <a:lnTo>
                  <a:pt x="3000052" y="3495824"/>
                </a:lnTo>
                <a:lnTo>
                  <a:pt x="0" y="3495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3063" y="4289137"/>
            <a:ext cx="1967590" cy="3127673"/>
          </a:xfrm>
          <a:custGeom>
            <a:avLst/>
            <a:gdLst/>
            <a:ahLst/>
            <a:cxnLst/>
            <a:rect r="r" b="b" t="t" l="l"/>
            <a:pathLst>
              <a:path h="3127673" w="1967590">
                <a:moveTo>
                  <a:pt x="0" y="0"/>
                </a:moveTo>
                <a:lnTo>
                  <a:pt x="1967591" y="0"/>
                </a:lnTo>
                <a:lnTo>
                  <a:pt x="1967591" y="3127673"/>
                </a:lnTo>
                <a:lnTo>
                  <a:pt x="0" y="31276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226" y="971550"/>
            <a:ext cx="15842834" cy="130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7"/>
              </a:lnSpc>
            </a:pPr>
            <a:r>
              <a:rPr lang="en-US" sz="8241">
                <a:solidFill>
                  <a:srgbClr val="9A645B"/>
                </a:solidFill>
                <a:latin typeface="Lazydog"/>
                <a:ea typeface="Lazydog"/>
                <a:cs typeface="Lazydog"/>
                <a:sym typeface="Lazydog"/>
              </a:rPr>
              <a:t>Additional features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29297" y="6737479"/>
            <a:ext cx="21546594" cy="8891494"/>
            <a:chOff x="0" y="0"/>
            <a:chExt cx="19508701" cy="8050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464" y="48260"/>
              <a:ext cx="19431411" cy="7964170"/>
            </a:xfrm>
            <a:custGeom>
              <a:avLst/>
              <a:gdLst/>
              <a:ahLst/>
              <a:cxnLst/>
              <a:rect r="r" b="b" t="t" l="l"/>
              <a:pathLst>
                <a:path h="7964170" w="19431411">
                  <a:moveTo>
                    <a:pt x="0" y="2509520"/>
                  </a:moveTo>
                  <a:cubicBezTo>
                    <a:pt x="101158" y="1644650"/>
                    <a:pt x="448960" y="1363980"/>
                    <a:pt x="560347" y="1305560"/>
                  </a:cubicBezTo>
                  <a:cubicBezTo>
                    <a:pt x="598991" y="1283970"/>
                    <a:pt x="618314" y="1309370"/>
                    <a:pt x="651275" y="1290320"/>
                  </a:cubicBezTo>
                  <a:cubicBezTo>
                    <a:pt x="710379" y="1256030"/>
                    <a:pt x="756980" y="1121410"/>
                    <a:pt x="853591" y="1052830"/>
                  </a:cubicBezTo>
                  <a:cubicBezTo>
                    <a:pt x="1002486" y="947420"/>
                    <a:pt x="1280955" y="868680"/>
                    <a:pt x="1507139" y="811530"/>
                  </a:cubicBezTo>
                  <a:cubicBezTo>
                    <a:pt x="1742417" y="753110"/>
                    <a:pt x="2008383" y="746760"/>
                    <a:pt x="2242523" y="708660"/>
                  </a:cubicBezTo>
                  <a:cubicBezTo>
                    <a:pt x="2455069" y="674370"/>
                    <a:pt x="2644882" y="632460"/>
                    <a:pt x="2851744" y="596900"/>
                  </a:cubicBezTo>
                  <a:cubicBezTo>
                    <a:pt x="3067699" y="560070"/>
                    <a:pt x="3287064" y="523240"/>
                    <a:pt x="3512112" y="491490"/>
                  </a:cubicBezTo>
                  <a:cubicBezTo>
                    <a:pt x="3745116" y="458470"/>
                    <a:pt x="3997442" y="440690"/>
                    <a:pt x="4228174" y="405130"/>
                  </a:cubicBezTo>
                  <a:cubicBezTo>
                    <a:pt x="4444129" y="373380"/>
                    <a:pt x="4643035" y="321310"/>
                    <a:pt x="4853307" y="290830"/>
                  </a:cubicBezTo>
                  <a:cubicBezTo>
                    <a:pt x="5063579" y="260350"/>
                    <a:pt x="5277260" y="243840"/>
                    <a:pt x="5490943" y="220980"/>
                  </a:cubicBezTo>
                  <a:cubicBezTo>
                    <a:pt x="5706898" y="198120"/>
                    <a:pt x="5922852" y="175260"/>
                    <a:pt x="6142217" y="152400"/>
                  </a:cubicBezTo>
                  <a:cubicBezTo>
                    <a:pt x="6366129" y="128270"/>
                    <a:pt x="6599133" y="104140"/>
                    <a:pt x="6819635" y="81280"/>
                  </a:cubicBezTo>
                  <a:cubicBezTo>
                    <a:pt x="7029906" y="59690"/>
                    <a:pt x="7221992" y="33020"/>
                    <a:pt x="7435675" y="19050"/>
                  </a:cubicBezTo>
                  <a:cubicBezTo>
                    <a:pt x="7667542" y="5080"/>
                    <a:pt x="7926688" y="5080"/>
                    <a:pt x="8159693" y="2540"/>
                  </a:cubicBezTo>
                  <a:cubicBezTo>
                    <a:pt x="8379057" y="0"/>
                    <a:pt x="8576827" y="3810"/>
                    <a:pt x="8796192" y="3810"/>
                  </a:cubicBezTo>
                  <a:cubicBezTo>
                    <a:pt x="9032606" y="3810"/>
                    <a:pt x="9288342" y="3810"/>
                    <a:pt x="9531575" y="3810"/>
                  </a:cubicBezTo>
                  <a:cubicBezTo>
                    <a:pt x="9769126" y="3810"/>
                    <a:pt x="10002130" y="3810"/>
                    <a:pt x="10240817" y="3810"/>
                  </a:cubicBezTo>
                  <a:cubicBezTo>
                    <a:pt x="10482915" y="5080"/>
                    <a:pt x="10723876" y="3810"/>
                    <a:pt x="10975065" y="8890"/>
                  </a:cubicBezTo>
                  <a:cubicBezTo>
                    <a:pt x="11238757" y="15240"/>
                    <a:pt x="11509269" y="30480"/>
                    <a:pt x="11784329" y="36830"/>
                  </a:cubicBezTo>
                  <a:cubicBezTo>
                    <a:pt x="12071889" y="43180"/>
                    <a:pt x="12370817" y="40640"/>
                    <a:pt x="12665198" y="44450"/>
                  </a:cubicBezTo>
                  <a:cubicBezTo>
                    <a:pt x="12962988" y="48260"/>
                    <a:pt x="13268736" y="52070"/>
                    <a:pt x="13561980" y="58420"/>
                  </a:cubicBezTo>
                  <a:cubicBezTo>
                    <a:pt x="13842722" y="64770"/>
                    <a:pt x="14116644" y="74930"/>
                    <a:pt x="14390565" y="80010"/>
                  </a:cubicBezTo>
                  <a:cubicBezTo>
                    <a:pt x="14661077" y="85090"/>
                    <a:pt x="14944092" y="81280"/>
                    <a:pt x="15194147" y="90170"/>
                  </a:cubicBezTo>
                  <a:cubicBezTo>
                    <a:pt x="15412374" y="97790"/>
                    <a:pt x="15604460" y="110490"/>
                    <a:pt x="15809049" y="128270"/>
                  </a:cubicBezTo>
                  <a:cubicBezTo>
                    <a:pt x="16012502" y="146050"/>
                    <a:pt x="16203451" y="160020"/>
                    <a:pt x="16415998" y="196850"/>
                  </a:cubicBezTo>
                  <a:cubicBezTo>
                    <a:pt x="16654684" y="240030"/>
                    <a:pt x="16938836" y="293370"/>
                    <a:pt x="17172976" y="381000"/>
                  </a:cubicBezTo>
                  <a:cubicBezTo>
                    <a:pt x="17388932" y="462280"/>
                    <a:pt x="17608296" y="576580"/>
                    <a:pt x="17775377" y="693420"/>
                  </a:cubicBezTo>
                  <a:cubicBezTo>
                    <a:pt x="17909496" y="788670"/>
                    <a:pt x="17976555" y="955040"/>
                    <a:pt x="18111812" y="1002030"/>
                  </a:cubicBezTo>
                  <a:cubicBezTo>
                    <a:pt x="18261843" y="1054100"/>
                    <a:pt x="18468707" y="915670"/>
                    <a:pt x="18647153" y="949960"/>
                  </a:cubicBezTo>
                  <a:cubicBezTo>
                    <a:pt x="18841513" y="986790"/>
                    <a:pt x="19102932" y="1075690"/>
                    <a:pt x="19231369" y="1242060"/>
                  </a:cubicBezTo>
                  <a:cubicBezTo>
                    <a:pt x="19364351" y="1414780"/>
                    <a:pt x="19431411" y="1753870"/>
                    <a:pt x="19417773" y="1985010"/>
                  </a:cubicBezTo>
                  <a:cubicBezTo>
                    <a:pt x="19404133" y="2194560"/>
                    <a:pt x="19279107" y="2381250"/>
                    <a:pt x="19188178" y="2573020"/>
                  </a:cubicBezTo>
                  <a:cubicBezTo>
                    <a:pt x="19092704" y="2773680"/>
                    <a:pt x="18973360" y="2966720"/>
                    <a:pt x="18856289" y="3163570"/>
                  </a:cubicBezTo>
                  <a:cubicBezTo>
                    <a:pt x="18734673" y="3368040"/>
                    <a:pt x="18585777" y="3572510"/>
                    <a:pt x="18468707" y="3779520"/>
                  </a:cubicBezTo>
                  <a:cubicBezTo>
                    <a:pt x="18357320" y="3973830"/>
                    <a:pt x="18272074" y="4175760"/>
                    <a:pt x="18167506" y="4367530"/>
                  </a:cubicBezTo>
                  <a:cubicBezTo>
                    <a:pt x="18064076" y="4556760"/>
                    <a:pt x="17976555" y="4754880"/>
                    <a:pt x="17844711" y="4919980"/>
                  </a:cubicBezTo>
                  <a:cubicBezTo>
                    <a:pt x="17709454" y="5090160"/>
                    <a:pt x="17538963" y="5259070"/>
                    <a:pt x="17361653" y="5369560"/>
                  </a:cubicBezTo>
                  <a:cubicBezTo>
                    <a:pt x="17187751" y="5477510"/>
                    <a:pt x="16984300" y="5516880"/>
                    <a:pt x="16793350" y="5579110"/>
                  </a:cubicBezTo>
                  <a:cubicBezTo>
                    <a:pt x="16604673" y="5641340"/>
                    <a:pt x="16379625" y="5631180"/>
                    <a:pt x="16222774" y="5742940"/>
                  </a:cubicBezTo>
                  <a:cubicBezTo>
                    <a:pt x="16065922" y="5855970"/>
                    <a:pt x="15996589" y="6108700"/>
                    <a:pt x="15854514" y="6253480"/>
                  </a:cubicBezTo>
                  <a:cubicBezTo>
                    <a:pt x="15713574" y="6396990"/>
                    <a:pt x="15549903" y="6510020"/>
                    <a:pt x="15374866" y="6610350"/>
                  </a:cubicBezTo>
                  <a:cubicBezTo>
                    <a:pt x="15189600" y="6715760"/>
                    <a:pt x="14979327" y="6798310"/>
                    <a:pt x="14766781" y="6866890"/>
                  </a:cubicBezTo>
                  <a:cubicBezTo>
                    <a:pt x="14546281" y="6938010"/>
                    <a:pt x="14293954" y="6979920"/>
                    <a:pt x="14073452" y="7024370"/>
                  </a:cubicBezTo>
                  <a:cubicBezTo>
                    <a:pt x="13874545" y="7065010"/>
                    <a:pt x="13696099" y="7092950"/>
                    <a:pt x="13502876" y="7127240"/>
                  </a:cubicBezTo>
                  <a:cubicBezTo>
                    <a:pt x="13305107" y="7164070"/>
                    <a:pt x="13103927" y="7185660"/>
                    <a:pt x="12902748" y="7236460"/>
                  </a:cubicBezTo>
                  <a:cubicBezTo>
                    <a:pt x="12693613" y="7291070"/>
                    <a:pt x="12478795" y="7362190"/>
                    <a:pt x="12273068" y="7447280"/>
                  </a:cubicBezTo>
                  <a:cubicBezTo>
                    <a:pt x="12066206" y="7532370"/>
                    <a:pt x="11867300" y="7666990"/>
                    <a:pt x="11667258" y="7749540"/>
                  </a:cubicBezTo>
                  <a:cubicBezTo>
                    <a:pt x="11481991" y="7825740"/>
                    <a:pt x="11305817" y="7894320"/>
                    <a:pt x="11114867" y="7928610"/>
                  </a:cubicBezTo>
                  <a:cubicBezTo>
                    <a:pt x="10917098" y="7964170"/>
                    <a:pt x="10705689" y="7951470"/>
                    <a:pt x="10501100" y="7950200"/>
                  </a:cubicBezTo>
                  <a:cubicBezTo>
                    <a:pt x="10295375" y="7950200"/>
                    <a:pt x="10094195" y="7940040"/>
                    <a:pt x="9880514" y="7927340"/>
                  </a:cubicBezTo>
                  <a:cubicBezTo>
                    <a:pt x="9654329" y="7913370"/>
                    <a:pt x="9404275" y="7896860"/>
                    <a:pt x="9178092" y="7868920"/>
                  </a:cubicBezTo>
                  <a:cubicBezTo>
                    <a:pt x="8967819" y="7842250"/>
                    <a:pt x="8766640" y="7806690"/>
                    <a:pt x="8567734" y="7764780"/>
                  </a:cubicBezTo>
                  <a:cubicBezTo>
                    <a:pt x="8376785" y="7722870"/>
                    <a:pt x="8202884" y="7644130"/>
                    <a:pt x="8008524" y="7617460"/>
                  </a:cubicBezTo>
                  <a:cubicBezTo>
                    <a:pt x="7805072" y="7590790"/>
                    <a:pt x="7585707" y="7612380"/>
                    <a:pt x="7373161" y="7609840"/>
                  </a:cubicBezTo>
                  <a:cubicBezTo>
                    <a:pt x="7161753" y="7606030"/>
                    <a:pt x="6953754" y="7611110"/>
                    <a:pt x="6738935" y="7597140"/>
                  </a:cubicBezTo>
                  <a:cubicBezTo>
                    <a:pt x="6516161" y="7581900"/>
                    <a:pt x="6287703" y="7548880"/>
                    <a:pt x="6062655" y="7520940"/>
                  </a:cubicBezTo>
                  <a:cubicBezTo>
                    <a:pt x="5837607" y="7493000"/>
                    <a:pt x="5614832" y="7467600"/>
                    <a:pt x="5388648" y="7429500"/>
                  </a:cubicBezTo>
                  <a:cubicBezTo>
                    <a:pt x="5159054" y="7391400"/>
                    <a:pt x="4921503" y="7362190"/>
                    <a:pt x="4697591" y="7291070"/>
                  </a:cubicBezTo>
                  <a:cubicBezTo>
                    <a:pt x="4474817" y="7219950"/>
                    <a:pt x="4257725" y="7132320"/>
                    <a:pt x="4048590" y="7005320"/>
                  </a:cubicBezTo>
                  <a:cubicBezTo>
                    <a:pt x="3826952" y="6870700"/>
                    <a:pt x="3574625" y="6648450"/>
                    <a:pt x="3407544" y="6494780"/>
                  </a:cubicBezTo>
                  <a:cubicBezTo>
                    <a:pt x="3288200" y="6384290"/>
                    <a:pt x="3187043" y="6269990"/>
                    <a:pt x="3119983" y="6189980"/>
                  </a:cubicBezTo>
                  <a:cubicBezTo>
                    <a:pt x="3079065" y="6141720"/>
                    <a:pt x="3055196" y="6112510"/>
                    <a:pt x="3029054" y="6068060"/>
                  </a:cubicBezTo>
                  <a:cubicBezTo>
                    <a:pt x="3004049" y="6024880"/>
                    <a:pt x="2982454" y="5975350"/>
                    <a:pt x="2966541" y="5927090"/>
                  </a:cubicBezTo>
                  <a:cubicBezTo>
                    <a:pt x="2952902" y="5880100"/>
                    <a:pt x="2969951" y="5829300"/>
                    <a:pt x="2939262" y="5783580"/>
                  </a:cubicBezTo>
                  <a:cubicBezTo>
                    <a:pt x="2882432" y="5699760"/>
                    <a:pt x="2677843" y="5647690"/>
                    <a:pt x="2547133" y="5552440"/>
                  </a:cubicBezTo>
                  <a:cubicBezTo>
                    <a:pt x="2398238" y="5443220"/>
                    <a:pt x="2258436" y="5287010"/>
                    <a:pt x="2101584" y="5154930"/>
                  </a:cubicBezTo>
                  <a:cubicBezTo>
                    <a:pt x="1934503" y="5012690"/>
                    <a:pt x="1748100" y="4878070"/>
                    <a:pt x="1571926" y="4730750"/>
                  </a:cubicBezTo>
                  <a:cubicBezTo>
                    <a:pt x="1390069" y="4579620"/>
                    <a:pt x="1194573" y="4425950"/>
                    <a:pt x="1027492" y="4257040"/>
                  </a:cubicBezTo>
                  <a:cubicBezTo>
                    <a:pt x="866094" y="4094480"/>
                    <a:pt x="717198" y="3923030"/>
                    <a:pt x="584215" y="3741420"/>
                  </a:cubicBezTo>
                  <a:cubicBezTo>
                    <a:pt x="453506" y="3563620"/>
                    <a:pt x="329616" y="3383280"/>
                    <a:pt x="234141" y="3181350"/>
                  </a:cubicBezTo>
                  <a:cubicBezTo>
                    <a:pt x="134120" y="2974340"/>
                    <a:pt x="0" y="2509520"/>
                    <a:pt x="0" y="2509520"/>
                  </a:cubicBezTo>
                  <a:moveTo>
                    <a:pt x="14223485" y="3563620"/>
                  </a:moveTo>
                  <a:cubicBezTo>
                    <a:pt x="14231440" y="3569970"/>
                    <a:pt x="14237123" y="3564890"/>
                    <a:pt x="14237123" y="3563620"/>
                  </a:cubicBezTo>
                  <a:cubicBezTo>
                    <a:pt x="14237123" y="3562350"/>
                    <a:pt x="14223485" y="3563620"/>
                    <a:pt x="14223485" y="3563620"/>
                  </a:cubicBezTo>
                </a:path>
              </a:pathLst>
            </a:custGeom>
            <a:solidFill>
              <a:srgbClr val="FFF3D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220988" y="1889762"/>
            <a:ext cx="5846024" cy="8131955"/>
            <a:chOff x="0" y="0"/>
            <a:chExt cx="7794698" cy="108426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071407"/>
              <a:ext cx="7794698" cy="9771200"/>
            </a:xfrm>
            <a:custGeom>
              <a:avLst/>
              <a:gdLst/>
              <a:ahLst/>
              <a:cxnLst/>
              <a:rect r="r" b="b" t="t" l="l"/>
              <a:pathLst>
                <a:path h="9771200" w="7794698">
                  <a:moveTo>
                    <a:pt x="0" y="0"/>
                  </a:moveTo>
                  <a:lnTo>
                    <a:pt x="7794698" y="0"/>
                  </a:lnTo>
                  <a:lnTo>
                    <a:pt x="7794698" y="9771200"/>
                  </a:lnTo>
                  <a:lnTo>
                    <a:pt x="0" y="977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16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94698" cy="1071407"/>
            </a:xfrm>
            <a:custGeom>
              <a:avLst/>
              <a:gdLst/>
              <a:ahLst/>
              <a:cxnLst/>
              <a:rect r="r" b="b" t="t" l="l"/>
              <a:pathLst>
                <a:path h="1071407" w="7794698">
                  <a:moveTo>
                    <a:pt x="0" y="0"/>
                  </a:moveTo>
                  <a:lnTo>
                    <a:pt x="7794698" y="0"/>
                  </a:lnTo>
                  <a:lnTo>
                    <a:pt x="7794698" y="1071407"/>
                  </a:lnTo>
                  <a:lnTo>
                    <a:pt x="0" y="1071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7862" r="-1051" b="-683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818559" y="7338862"/>
            <a:ext cx="2525324" cy="713404"/>
          </a:xfrm>
          <a:custGeom>
            <a:avLst/>
            <a:gdLst/>
            <a:ahLst/>
            <a:cxnLst/>
            <a:rect r="r" b="b" t="t" l="l"/>
            <a:pathLst>
              <a:path h="713404" w="2525324">
                <a:moveTo>
                  <a:pt x="0" y="0"/>
                </a:moveTo>
                <a:lnTo>
                  <a:pt x="2525323" y="0"/>
                </a:lnTo>
                <a:lnTo>
                  <a:pt x="2525323" y="713404"/>
                </a:lnTo>
                <a:lnTo>
                  <a:pt x="0" y="713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44719" y="6276951"/>
            <a:ext cx="7927036" cy="4300417"/>
          </a:xfrm>
          <a:custGeom>
            <a:avLst/>
            <a:gdLst/>
            <a:ahLst/>
            <a:cxnLst/>
            <a:rect r="r" b="b" t="t" l="l"/>
            <a:pathLst>
              <a:path h="4300417" w="7927036">
                <a:moveTo>
                  <a:pt x="0" y="0"/>
                </a:moveTo>
                <a:lnTo>
                  <a:pt x="7927036" y="0"/>
                </a:lnTo>
                <a:lnTo>
                  <a:pt x="7927036" y="4300417"/>
                </a:lnTo>
                <a:lnTo>
                  <a:pt x="0" y="4300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816854">
            <a:off x="-4673600" y="-440837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33312" y="8427159"/>
            <a:ext cx="2521730" cy="1966950"/>
          </a:xfrm>
          <a:custGeom>
            <a:avLst/>
            <a:gdLst/>
            <a:ahLst/>
            <a:cxnLst/>
            <a:rect r="r" b="b" t="t" l="l"/>
            <a:pathLst>
              <a:path h="1966950" w="2521730">
                <a:moveTo>
                  <a:pt x="0" y="0"/>
                </a:moveTo>
                <a:lnTo>
                  <a:pt x="2521730" y="0"/>
                </a:lnTo>
                <a:lnTo>
                  <a:pt x="2521730" y="1966950"/>
                </a:lnTo>
                <a:lnTo>
                  <a:pt x="0" y="1966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22583" y="346198"/>
            <a:ext cx="15842834" cy="1307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7"/>
              </a:lnSpc>
            </a:pPr>
            <a:r>
              <a:rPr lang="en-US" sz="8241">
                <a:solidFill>
                  <a:srgbClr val="9A645B"/>
                </a:solidFill>
                <a:latin typeface="Lazydog"/>
                <a:ea typeface="Lazydog"/>
                <a:cs typeface="Lazydog"/>
                <a:sym typeface="Lazydog"/>
              </a:rPr>
              <a:t>Timer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DAGkVdlLWbA</dc:identifier>
  <dcterms:modified xsi:type="dcterms:W3CDTF">2011-08-01T06:04:30Z</dcterms:modified>
  <cp:revision>1</cp:revision>
  <dc:title>Cream and Brown Illustrative Food Journal Presentation</dc:title>
</cp:coreProperties>
</file>